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Masters/slideMaster3.xml" ContentType="application/vnd.openxmlformats-officedocument.presentationml.slideMaster+xml"/>
  <Override PartName="/ppt/slideMasters/theme/theme4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5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ee6a3d82a614df7" /><Relationship Type="http://schemas.openxmlformats.org/officeDocument/2006/relationships/extended-properties" Target="/docProps/app.xml" Id="Ra747926838e24311" /><Relationship Type="http://schemas.openxmlformats.org/officeDocument/2006/relationships/officeDocument" Target="/ppt/presentation.xml" Id="Rc1c34ad7903a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d5ee8a44843b3"/>
    <p:sldMasterId xmlns:r="http://schemas.openxmlformats.org/officeDocument/2006/relationships" id="2147483652" r:id="Rd7642558f674486c"/>
    <p:sldMasterId xmlns:r="http://schemas.openxmlformats.org/officeDocument/2006/relationships" id="2147483661" r:id="Rb86fe003aaef4324"/>
  </p:sldMasterIdLst>
  <p:notesMasterIdLst>
    <p:notesMasterId xmlns:r="http://schemas.openxmlformats.org/officeDocument/2006/relationships" r:id="R206dd37f6e034aab"/>
  </p:notesMasterIdLst>
  <p:sldIdLst>
    <p:sldId xmlns:r="http://schemas.openxmlformats.org/officeDocument/2006/relationships" id="256" r:id="R31c3dae03f254a9f"/>
    <p:sldId xmlns:r="http://schemas.openxmlformats.org/officeDocument/2006/relationships" id="257" r:id="R83cb5ade489a4a7d"/>
    <p:sldId xmlns:r="http://schemas.openxmlformats.org/officeDocument/2006/relationships" id="258" r:id="R2ce2b9fbe6764737"/>
    <p:sldId xmlns:r="http://schemas.openxmlformats.org/officeDocument/2006/relationships" id="259" r:id="R219527bd369242ca"/>
    <p:sldId xmlns:r="http://schemas.openxmlformats.org/officeDocument/2006/relationships" id="260" r:id="R328e17e0483b413f"/>
    <p:sldId xmlns:r="http://schemas.openxmlformats.org/officeDocument/2006/relationships" id="261" r:id="R60203811aa604dcc"/>
    <p:sldId xmlns:r="http://schemas.openxmlformats.org/officeDocument/2006/relationships" id="262" r:id="Rc7911536a6ba4331"/>
    <p:sldId xmlns:r="http://schemas.openxmlformats.org/officeDocument/2006/relationships" id="263" r:id="Rbcd6b702da1e493c"/>
    <p:sldId xmlns:r="http://schemas.openxmlformats.org/officeDocument/2006/relationships" id="264" r:id="R1180b35b4a4242fc"/>
    <p:sldId xmlns:r="http://schemas.openxmlformats.org/officeDocument/2006/relationships" id="265" r:id="Rbdf4f41b01ff49a1"/>
    <p:sldId xmlns:r="http://schemas.openxmlformats.org/officeDocument/2006/relationships" id="266" r:id="Rbd64f922468b43de"/>
    <p:sldId xmlns:r="http://schemas.openxmlformats.org/officeDocument/2006/relationships" id="267" r:id="Ra1e337ab9fb94ae1"/>
    <p:sldId xmlns:r="http://schemas.openxmlformats.org/officeDocument/2006/relationships" id="268" r:id="Rc9d95b5039254427"/>
    <p:sldId xmlns:r="http://schemas.openxmlformats.org/officeDocument/2006/relationships" id="269" r:id="Rd170e02108464309"/>
    <p:sldId xmlns:r="http://schemas.openxmlformats.org/officeDocument/2006/relationships" id="270" r:id="R508c6963249f4cb7"/>
    <p:sldId xmlns:r="http://schemas.openxmlformats.org/officeDocument/2006/relationships" id="271" r:id="Rcf818b5d5e884a86"/>
    <p:sldId xmlns:r="http://schemas.openxmlformats.org/officeDocument/2006/relationships" id="272" r:id="R6462afc65d3f440b"/>
    <p:sldId xmlns:r="http://schemas.openxmlformats.org/officeDocument/2006/relationships" id="273" r:id="R91b666f9c0b14591"/>
    <p:sldId xmlns:r="http://schemas.openxmlformats.org/officeDocument/2006/relationships" id="274" r:id="R96f21771c86b4231"/>
    <p:sldId xmlns:r="http://schemas.openxmlformats.org/officeDocument/2006/relationships" id="275" r:id="R129a7a8761af4ac5"/>
    <p:sldId xmlns:r="http://schemas.openxmlformats.org/officeDocument/2006/relationships" id="276" r:id="R3205646024e84043"/>
    <p:sldId xmlns:r="http://schemas.openxmlformats.org/officeDocument/2006/relationships" id="277" r:id="R1125edc2adb74880"/>
    <p:sldId xmlns:r="http://schemas.openxmlformats.org/officeDocument/2006/relationships" id="278" r:id="R78ef76e3ce7644b7"/>
    <p:sldId xmlns:r="http://schemas.openxmlformats.org/officeDocument/2006/relationships" id="279" r:id="R9cb8b8d773074664"/>
    <p:sldId xmlns:r="http://schemas.openxmlformats.org/officeDocument/2006/relationships" id="280" r:id="Ra70610879e8544f9"/>
    <p:sldId xmlns:r="http://schemas.openxmlformats.org/officeDocument/2006/relationships" id="281" r:id="Rf70ef8703eb94348"/>
    <p:sldId xmlns:r="http://schemas.openxmlformats.org/officeDocument/2006/relationships" id="282" r:id="R5ce08a655f3e40a0"/>
    <p:sldId xmlns:r="http://schemas.openxmlformats.org/officeDocument/2006/relationships" id="283" r:id="Rfbbf0d1d011048ba"/>
    <p:sldId xmlns:r="http://schemas.openxmlformats.org/officeDocument/2006/relationships" id="284" r:id="Re1487d0bbdb54bfb"/>
    <p:sldId xmlns:r="http://schemas.openxmlformats.org/officeDocument/2006/relationships" id="285" r:id="Rb42d553edef34ddc"/>
    <p:sldId xmlns:r="http://schemas.openxmlformats.org/officeDocument/2006/relationships" id="286" r:id="R850b9eaa063a4cf6"/>
    <p:sldId xmlns:r="http://schemas.openxmlformats.org/officeDocument/2006/relationships" id="287" r:id="R4697b181503a4547"/>
    <p:sldId xmlns:r="http://schemas.openxmlformats.org/officeDocument/2006/relationships" id="288" r:id="R44f47312575d4df4"/>
    <p:sldId xmlns:r="http://schemas.openxmlformats.org/officeDocument/2006/relationships" id="289" r:id="Rbc36abc220284961"/>
    <p:sldId xmlns:r="http://schemas.openxmlformats.org/officeDocument/2006/relationships" id="290" r:id="R061d4572a0fe4a8b"/>
    <p:sldId xmlns:r="http://schemas.openxmlformats.org/officeDocument/2006/relationships" id="291" r:id="R420f028907cc4f1b"/>
    <p:sldId xmlns:r="http://schemas.openxmlformats.org/officeDocument/2006/relationships" id="292" r:id="Ref21be187f56427a"/>
    <p:sldId xmlns:r="http://schemas.openxmlformats.org/officeDocument/2006/relationships" id="293" r:id="R261df524aae14e50"/>
    <p:sldId xmlns:r="http://schemas.openxmlformats.org/officeDocument/2006/relationships" id="294" r:id="R1213f71700974936"/>
    <p:sldId xmlns:r="http://schemas.openxmlformats.org/officeDocument/2006/relationships" id="295" r:id="R122bc4fc00af4c72"/>
    <p:sldId xmlns:r="http://schemas.openxmlformats.org/officeDocument/2006/relationships" id="296" r:id="R7789821c872e4073"/>
    <p:sldId xmlns:r="http://schemas.openxmlformats.org/officeDocument/2006/relationships" id="297" r:id="R1448acaf638f4723"/>
    <p:sldId xmlns:r="http://schemas.openxmlformats.org/officeDocument/2006/relationships" id="298" r:id="R295c544378d543f7"/>
    <p:sldId xmlns:r="http://schemas.openxmlformats.org/officeDocument/2006/relationships" id="299" r:id="Rc3708dc05c794da2"/>
    <p:sldId xmlns:r="http://schemas.openxmlformats.org/officeDocument/2006/relationships" id="300" r:id="R3cb833325fe84055"/>
    <p:sldId xmlns:r="http://schemas.openxmlformats.org/officeDocument/2006/relationships" id="301" r:id="R4bd7f58f2c3848e2"/>
    <p:sldId xmlns:r="http://schemas.openxmlformats.org/officeDocument/2006/relationships" id="302" r:id="Rf0ff97a09c11486f"/>
    <p:sldId xmlns:r="http://schemas.openxmlformats.org/officeDocument/2006/relationships" id="303" r:id="R4e6a13a230864bb6"/>
    <p:sldId xmlns:r="http://schemas.openxmlformats.org/officeDocument/2006/relationships" id="304" r:id="R502e73e9c222452c"/>
    <p:sldId xmlns:r="http://schemas.openxmlformats.org/officeDocument/2006/relationships" id="305" r:id="Rf6f2dff5d87d4769"/>
    <p:sldId xmlns:r="http://schemas.openxmlformats.org/officeDocument/2006/relationships" id="306" r:id="Rc29df45ab139463b"/>
    <p:sldId xmlns:r="http://schemas.openxmlformats.org/officeDocument/2006/relationships" id="307" r:id="R0bdd65e142e34400"/>
    <p:sldId xmlns:r="http://schemas.openxmlformats.org/officeDocument/2006/relationships" id="308" r:id="Rd254183ab55b4bb8"/>
    <p:sldId xmlns:r="http://schemas.openxmlformats.org/officeDocument/2006/relationships" id="309" r:id="R1a4d28f514b4449c"/>
    <p:sldId xmlns:r="http://schemas.openxmlformats.org/officeDocument/2006/relationships" id="310" r:id="R2e9a5893eca74464"/>
    <p:sldId xmlns:r="http://schemas.openxmlformats.org/officeDocument/2006/relationships" id="311" r:id="R30ef640ec1834f5a"/>
    <p:sldId xmlns:r="http://schemas.openxmlformats.org/officeDocument/2006/relationships" id="312" r:id="R01e0c4e58f5c4330"/>
    <p:sldId xmlns:r="http://schemas.openxmlformats.org/officeDocument/2006/relationships" id="313" r:id="Rec58075f3dcd45f7"/>
    <p:sldId xmlns:r="http://schemas.openxmlformats.org/officeDocument/2006/relationships" id="314" r:id="R2601d68c53ec4fdd"/>
    <p:sldId xmlns:r="http://schemas.openxmlformats.org/officeDocument/2006/relationships" id="315" r:id="R0f6189c751834372"/>
    <p:sldId xmlns:r="http://schemas.openxmlformats.org/officeDocument/2006/relationships" id="316" r:id="Ra888840972d543ed"/>
    <p:sldId xmlns:r="http://schemas.openxmlformats.org/officeDocument/2006/relationships" id="317" r:id="R163b89691cb344b3"/>
    <p:sldId xmlns:r="http://schemas.openxmlformats.org/officeDocument/2006/relationships" id="318" r:id="R2adb526cfd33446f"/>
    <p:sldId xmlns:r="http://schemas.openxmlformats.org/officeDocument/2006/relationships" id="319" r:id="Ra6169c5e4ce64916"/>
    <p:sldId xmlns:r="http://schemas.openxmlformats.org/officeDocument/2006/relationships" id="320" r:id="R102bf668b1cc4f01"/>
    <p:sldId xmlns:r="http://schemas.openxmlformats.org/officeDocument/2006/relationships" id="321" r:id="Rf4f8a5df08094392"/>
    <p:sldId xmlns:r="http://schemas.openxmlformats.org/officeDocument/2006/relationships" id="322" r:id="Rebb118844e594f22"/>
    <p:sldId xmlns:r="http://schemas.openxmlformats.org/officeDocument/2006/relationships" id="323" r:id="Ra387d85555a549ef"/>
    <p:sldId xmlns:r="http://schemas.openxmlformats.org/officeDocument/2006/relationships" id="324" r:id="Rb22fbca7f8524b34"/>
    <p:sldId xmlns:r="http://schemas.openxmlformats.org/officeDocument/2006/relationships" id="325" r:id="R3e732d1b667948a8"/>
    <p:sldId xmlns:r="http://schemas.openxmlformats.org/officeDocument/2006/relationships" id="326" r:id="Rbd1782a4b6c44d94"/>
    <p:sldId xmlns:r="http://schemas.openxmlformats.org/officeDocument/2006/relationships" id="327" r:id="R1a45569aa4ed4364"/>
    <p:sldId xmlns:r="http://schemas.openxmlformats.org/officeDocument/2006/relationships" id="328" r:id="Rb01589e8da4e41cf"/>
    <p:sldId xmlns:r="http://schemas.openxmlformats.org/officeDocument/2006/relationships" id="329" r:id="Rf10f1c2bafef4428"/>
    <p:sldId xmlns:r="http://schemas.openxmlformats.org/officeDocument/2006/relationships" id="330" r:id="R90602b9461ba48b0"/>
    <p:sldId xmlns:r="http://schemas.openxmlformats.org/officeDocument/2006/relationships" id="331" r:id="Rd1de2dcb5168413e"/>
    <p:sldId xmlns:r="http://schemas.openxmlformats.org/officeDocument/2006/relationships" id="332" r:id="Rb63cac1caae544d2"/>
    <p:sldId xmlns:r="http://schemas.openxmlformats.org/officeDocument/2006/relationships" id="333" r:id="R868701ab515d4c4e"/>
    <p:sldId xmlns:r="http://schemas.openxmlformats.org/officeDocument/2006/relationships" id="334" r:id="Rcab4ec6a903b4d63"/>
    <p:sldId xmlns:r="http://schemas.openxmlformats.org/officeDocument/2006/relationships" id="335" r:id="Rde49bb224b074941"/>
    <p:sldId xmlns:r="http://schemas.openxmlformats.org/officeDocument/2006/relationships" id="336" r:id="R8ad7bd8ce4ac442f"/>
    <p:sldId xmlns:r="http://schemas.openxmlformats.org/officeDocument/2006/relationships" id="337" r:id="Rcd52a1a8fb4441f7"/>
    <p:sldId xmlns:r="http://schemas.openxmlformats.org/officeDocument/2006/relationships" id="338" r:id="R8755f9a4d25348e2"/>
    <p:sldId xmlns:r="http://schemas.openxmlformats.org/officeDocument/2006/relationships" id="339" r:id="Rd5dedf212fa94e4d"/>
    <p:sldId xmlns:r="http://schemas.openxmlformats.org/officeDocument/2006/relationships" id="340" r:id="R18a9a98f6a7641b7"/>
    <p:sldId xmlns:r="http://schemas.openxmlformats.org/officeDocument/2006/relationships" id="341" r:id="R5d9f6d8aef2343fa"/>
    <p:sldId xmlns:r="http://schemas.openxmlformats.org/officeDocument/2006/relationships" id="342" r:id="Rc9d863ce026e4206"/>
    <p:sldId xmlns:r="http://schemas.openxmlformats.org/officeDocument/2006/relationships" id="343" r:id="R5182290ec7434b52"/>
    <p:sldId xmlns:r="http://schemas.openxmlformats.org/officeDocument/2006/relationships" id="344" r:id="R56e57b6d37d5497d"/>
    <p:sldId xmlns:r="http://schemas.openxmlformats.org/officeDocument/2006/relationships" id="345" r:id="Rf3bc1b4e37d143ed"/>
    <p:sldId xmlns:r="http://schemas.openxmlformats.org/officeDocument/2006/relationships" id="346" r:id="R9e79e126f95a462a"/>
    <p:sldId xmlns:r="http://schemas.openxmlformats.org/officeDocument/2006/relationships" id="347" r:id="R10a8d4f0788b4d63"/>
    <p:sldId xmlns:r="http://schemas.openxmlformats.org/officeDocument/2006/relationships" id="348" r:id="Ra7b726fe18ee4fd7"/>
    <p:sldId xmlns:r="http://schemas.openxmlformats.org/officeDocument/2006/relationships" id="349" r:id="R13a54d42f76547bd"/>
    <p:sldId xmlns:r="http://schemas.openxmlformats.org/officeDocument/2006/relationships" id="350" r:id="Red87f900f2f84c45"/>
    <p:sldId xmlns:r="http://schemas.openxmlformats.org/officeDocument/2006/relationships" id="351" r:id="R8621506e59e64e73"/>
  </p:sldIdLst>
  <p:sldSz cx="9144000" cy="5143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bb08e8448b5497b" /><Relationship Type="http://schemas.openxmlformats.org/officeDocument/2006/relationships/slideMaster" Target="/ppt/slideMasters/slideMaster1.xml" Id="R886d5ee8a44843b3" /><Relationship Type="http://schemas.openxmlformats.org/officeDocument/2006/relationships/slideMaster" Target="/ppt/slideMasters/slideMaster2.xml" Id="Rd7642558f674486c" /><Relationship Type="http://schemas.openxmlformats.org/officeDocument/2006/relationships/slideMaster" Target="/ppt/slideMasters/slideMaster3.xml" Id="Rb86fe003aaef4324" /><Relationship Type="http://schemas.openxmlformats.org/officeDocument/2006/relationships/notesMaster" Target="/ppt/notesMasters/notesMaster1.xml" Id="R206dd37f6e034aab" /><Relationship Type="http://schemas.openxmlformats.org/officeDocument/2006/relationships/presProps" Target="/ppt/presProps.xml" Id="R186c74ce952943c7" /><Relationship Type="http://schemas.openxmlformats.org/officeDocument/2006/relationships/viewProps" Target="/ppt/viewProps.xml" Id="Rd60302f6159746e7" /><Relationship Type="http://schemas.openxmlformats.org/officeDocument/2006/relationships/tableStyles" Target="/ppt/tableStyles.xml" Id="Rdde3fe9ad83d4633" /><Relationship Type="http://schemas.openxmlformats.org/officeDocument/2006/relationships/slide" Target="/ppt/slides/slide1.xml" Id="R31c3dae03f254a9f" /><Relationship Type="http://schemas.openxmlformats.org/officeDocument/2006/relationships/slide" Target="/ppt/slides/slide2.xml" Id="R83cb5ade489a4a7d" /><Relationship Type="http://schemas.openxmlformats.org/officeDocument/2006/relationships/slide" Target="/ppt/slides/slide3.xml" Id="R2ce2b9fbe6764737" /><Relationship Type="http://schemas.openxmlformats.org/officeDocument/2006/relationships/slide" Target="/ppt/slides/slide4.xml" Id="R219527bd369242ca" /><Relationship Type="http://schemas.openxmlformats.org/officeDocument/2006/relationships/slide" Target="/ppt/slides/slide5.xml" Id="R328e17e0483b413f" /><Relationship Type="http://schemas.openxmlformats.org/officeDocument/2006/relationships/slide" Target="/ppt/slides/slide6.xml" Id="R60203811aa604dcc" /><Relationship Type="http://schemas.openxmlformats.org/officeDocument/2006/relationships/slide" Target="/ppt/slides/slide7.xml" Id="Rc7911536a6ba4331" /><Relationship Type="http://schemas.openxmlformats.org/officeDocument/2006/relationships/slide" Target="/ppt/slides/slide8.xml" Id="Rbcd6b702da1e493c" /><Relationship Type="http://schemas.openxmlformats.org/officeDocument/2006/relationships/slide" Target="/ppt/slides/slide9.xml" Id="R1180b35b4a4242fc" /><Relationship Type="http://schemas.openxmlformats.org/officeDocument/2006/relationships/slide" Target="/ppt/slides/slide10.xml" Id="Rbdf4f41b01ff49a1" /><Relationship Type="http://schemas.openxmlformats.org/officeDocument/2006/relationships/slide" Target="/ppt/slides/slide11.xml" Id="Rbd64f922468b43de" /><Relationship Type="http://schemas.openxmlformats.org/officeDocument/2006/relationships/slide" Target="/ppt/slides/slide12.xml" Id="Ra1e337ab9fb94ae1" /><Relationship Type="http://schemas.openxmlformats.org/officeDocument/2006/relationships/slide" Target="/ppt/slides/slide13.xml" Id="Rc9d95b5039254427" /><Relationship Type="http://schemas.openxmlformats.org/officeDocument/2006/relationships/slide" Target="/ppt/slides/slide14.xml" Id="Rd170e02108464309" /><Relationship Type="http://schemas.openxmlformats.org/officeDocument/2006/relationships/slide" Target="/ppt/slides/slide15.xml" Id="R508c6963249f4cb7" /><Relationship Type="http://schemas.openxmlformats.org/officeDocument/2006/relationships/slide" Target="/ppt/slides/slide16.xml" Id="Rcf818b5d5e884a86" /><Relationship Type="http://schemas.openxmlformats.org/officeDocument/2006/relationships/slide" Target="/ppt/slides/slide17.xml" Id="R6462afc65d3f440b" /><Relationship Type="http://schemas.openxmlformats.org/officeDocument/2006/relationships/slide" Target="/ppt/slides/slide18.xml" Id="R91b666f9c0b14591" /><Relationship Type="http://schemas.openxmlformats.org/officeDocument/2006/relationships/slide" Target="/ppt/slides/slide19.xml" Id="R96f21771c86b4231" /><Relationship Type="http://schemas.openxmlformats.org/officeDocument/2006/relationships/slide" Target="/ppt/slides/slide20.xml" Id="R129a7a8761af4ac5" /><Relationship Type="http://schemas.openxmlformats.org/officeDocument/2006/relationships/slide" Target="/ppt/slides/slide21.xml" Id="R3205646024e84043" /><Relationship Type="http://schemas.openxmlformats.org/officeDocument/2006/relationships/slide" Target="/ppt/slides/slide22.xml" Id="R1125edc2adb74880" /><Relationship Type="http://schemas.openxmlformats.org/officeDocument/2006/relationships/slide" Target="/ppt/slides/slide23.xml" Id="R78ef76e3ce7644b7" /><Relationship Type="http://schemas.openxmlformats.org/officeDocument/2006/relationships/slide" Target="/ppt/slides/slide24.xml" Id="R9cb8b8d773074664" /><Relationship Type="http://schemas.openxmlformats.org/officeDocument/2006/relationships/slide" Target="/ppt/slides/slide25.xml" Id="Ra70610879e8544f9" /><Relationship Type="http://schemas.openxmlformats.org/officeDocument/2006/relationships/slide" Target="/ppt/slides/slide26.xml" Id="Rf70ef8703eb94348" /><Relationship Type="http://schemas.openxmlformats.org/officeDocument/2006/relationships/slide" Target="/ppt/slides/slide27.xml" Id="R5ce08a655f3e40a0" /><Relationship Type="http://schemas.openxmlformats.org/officeDocument/2006/relationships/slide" Target="/ppt/slides/slide28.xml" Id="Rfbbf0d1d011048ba" /><Relationship Type="http://schemas.openxmlformats.org/officeDocument/2006/relationships/slide" Target="/ppt/slides/slide29.xml" Id="Re1487d0bbdb54bfb" /><Relationship Type="http://schemas.openxmlformats.org/officeDocument/2006/relationships/slide" Target="/ppt/slides/slide30.xml" Id="Rb42d553edef34ddc" /><Relationship Type="http://schemas.openxmlformats.org/officeDocument/2006/relationships/slide" Target="/ppt/slides/slide31.xml" Id="R850b9eaa063a4cf6" /><Relationship Type="http://schemas.openxmlformats.org/officeDocument/2006/relationships/slide" Target="/ppt/slides/slide32.xml" Id="R4697b181503a4547" /><Relationship Type="http://schemas.openxmlformats.org/officeDocument/2006/relationships/slide" Target="/ppt/slides/slide33.xml" Id="R44f47312575d4df4" /><Relationship Type="http://schemas.openxmlformats.org/officeDocument/2006/relationships/slide" Target="/ppt/slides/slide34.xml" Id="Rbc36abc220284961" /><Relationship Type="http://schemas.openxmlformats.org/officeDocument/2006/relationships/slide" Target="/ppt/slides/slide35.xml" Id="R061d4572a0fe4a8b" /><Relationship Type="http://schemas.openxmlformats.org/officeDocument/2006/relationships/slide" Target="/ppt/slides/slide36.xml" Id="R420f028907cc4f1b" /><Relationship Type="http://schemas.openxmlformats.org/officeDocument/2006/relationships/slide" Target="/ppt/slides/slide37.xml" Id="Ref21be187f56427a" /><Relationship Type="http://schemas.openxmlformats.org/officeDocument/2006/relationships/slide" Target="/ppt/slides/slide38.xml" Id="R261df524aae14e50" /><Relationship Type="http://schemas.openxmlformats.org/officeDocument/2006/relationships/slide" Target="/ppt/slides/slide39.xml" Id="R1213f71700974936" /><Relationship Type="http://schemas.openxmlformats.org/officeDocument/2006/relationships/slide" Target="/ppt/slides/slide40.xml" Id="R122bc4fc00af4c72" /><Relationship Type="http://schemas.openxmlformats.org/officeDocument/2006/relationships/slide" Target="/ppt/slides/slide41.xml" Id="R7789821c872e4073" /><Relationship Type="http://schemas.openxmlformats.org/officeDocument/2006/relationships/slide" Target="/ppt/slides/slide42.xml" Id="R1448acaf638f4723" /><Relationship Type="http://schemas.openxmlformats.org/officeDocument/2006/relationships/slide" Target="/ppt/slides/slide43.xml" Id="R295c544378d543f7" /><Relationship Type="http://schemas.openxmlformats.org/officeDocument/2006/relationships/slide" Target="/ppt/slides/slide44.xml" Id="Rc3708dc05c794da2" /><Relationship Type="http://schemas.openxmlformats.org/officeDocument/2006/relationships/slide" Target="/ppt/slides/slide45.xml" Id="R3cb833325fe84055" /><Relationship Type="http://schemas.openxmlformats.org/officeDocument/2006/relationships/slide" Target="/ppt/slides/slide46.xml" Id="R4bd7f58f2c3848e2" /><Relationship Type="http://schemas.openxmlformats.org/officeDocument/2006/relationships/slide" Target="/ppt/slides/slide47.xml" Id="Rf0ff97a09c11486f" /><Relationship Type="http://schemas.openxmlformats.org/officeDocument/2006/relationships/slide" Target="/ppt/slides/slide48.xml" Id="R4e6a13a230864bb6" /><Relationship Type="http://schemas.openxmlformats.org/officeDocument/2006/relationships/slide" Target="/ppt/slides/slide49.xml" Id="R502e73e9c222452c" /><Relationship Type="http://schemas.openxmlformats.org/officeDocument/2006/relationships/slide" Target="/ppt/slides/slide50.xml" Id="Rf6f2dff5d87d4769" /><Relationship Type="http://schemas.openxmlformats.org/officeDocument/2006/relationships/slide" Target="/ppt/slides/slide51.xml" Id="Rc29df45ab139463b" /><Relationship Type="http://schemas.openxmlformats.org/officeDocument/2006/relationships/slide" Target="/ppt/slides/slide52.xml" Id="R0bdd65e142e34400" /><Relationship Type="http://schemas.openxmlformats.org/officeDocument/2006/relationships/slide" Target="/ppt/slides/slide53.xml" Id="Rd254183ab55b4bb8" /><Relationship Type="http://schemas.openxmlformats.org/officeDocument/2006/relationships/slide" Target="/ppt/slides/slide54.xml" Id="R1a4d28f514b4449c" /><Relationship Type="http://schemas.openxmlformats.org/officeDocument/2006/relationships/slide" Target="/ppt/slides/slide55.xml" Id="R2e9a5893eca74464" /><Relationship Type="http://schemas.openxmlformats.org/officeDocument/2006/relationships/slide" Target="/ppt/slides/slide56.xml" Id="R30ef640ec1834f5a" /><Relationship Type="http://schemas.openxmlformats.org/officeDocument/2006/relationships/slide" Target="/ppt/slides/slide57.xml" Id="R01e0c4e58f5c4330" /><Relationship Type="http://schemas.openxmlformats.org/officeDocument/2006/relationships/slide" Target="/ppt/slides/slide58.xml" Id="Rec58075f3dcd45f7" /><Relationship Type="http://schemas.openxmlformats.org/officeDocument/2006/relationships/slide" Target="/ppt/slides/slide59.xml" Id="R2601d68c53ec4fdd" /><Relationship Type="http://schemas.openxmlformats.org/officeDocument/2006/relationships/slide" Target="/ppt/slides/slide60.xml" Id="R0f6189c751834372" /><Relationship Type="http://schemas.openxmlformats.org/officeDocument/2006/relationships/slide" Target="/ppt/slides/slide61.xml" Id="Ra888840972d543ed" /><Relationship Type="http://schemas.openxmlformats.org/officeDocument/2006/relationships/slide" Target="/ppt/slides/slide62.xml" Id="R163b89691cb344b3" /><Relationship Type="http://schemas.openxmlformats.org/officeDocument/2006/relationships/slide" Target="/ppt/slides/slide63.xml" Id="R2adb526cfd33446f" /><Relationship Type="http://schemas.openxmlformats.org/officeDocument/2006/relationships/slide" Target="/ppt/slides/slide64.xml" Id="Ra6169c5e4ce64916" /><Relationship Type="http://schemas.openxmlformats.org/officeDocument/2006/relationships/slide" Target="/ppt/slides/slide65.xml" Id="R102bf668b1cc4f01" /><Relationship Type="http://schemas.openxmlformats.org/officeDocument/2006/relationships/slide" Target="/ppt/slides/slide66.xml" Id="Rf4f8a5df08094392" /><Relationship Type="http://schemas.openxmlformats.org/officeDocument/2006/relationships/slide" Target="/ppt/slides/slide67.xml" Id="Rebb118844e594f22" /><Relationship Type="http://schemas.openxmlformats.org/officeDocument/2006/relationships/slide" Target="/ppt/slides/slide68.xml" Id="Ra387d85555a549ef" /><Relationship Type="http://schemas.openxmlformats.org/officeDocument/2006/relationships/slide" Target="/ppt/slides/slide69.xml" Id="Rb22fbca7f8524b34" /><Relationship Type="http://schemas.openxmlformats.org/officeDocument/2006/relationships/slide" Target="/ppt/slides/slide70.xml" Id="R3e732d1b667948a8" /><Relationship Type="http://schemas.openxmlformats.org/officeDocument/2006/relationships/slide" Target="/ppt/slides/slide71.xml" Id="Rbd1782a4b6c44d94" /><Relationship Type="http://schemas.openxmlformats.org/officeDocument/2006/relationships/slide" Target="/ppt/slides/slide72.xml" Id="R1a45569aa4ed4364" /><Relationship Type="http://schemas.openxmlformats.org/officeDocument/2006/relationships/slide" Target="/ppt/slides/slide73.xml" Id="Rb01589e8da4e41cf" /><Relationship Type="http://schemas.openxmlformats.org/officeDocument/2006/relationships/slide" Target="/ppt/slides/slide74.xml" Id="Rf10f1c2bafef4428" /><Relationship Type="http://schemas.openxmlformats.org/officeDocument/2006/relationships/slide" Target="/ppt/slides/slide75.xml" Id="R90602b9461ba48b0" /><Relationship Type="http://schemas.openxmlformats.org/officeDocument/2006/relationships/slide" Target="/ppt/slides/slide76.xml" Id="Rd1de2dcb5168413e" /><Relationship Type="http://schemas.openxmlformats.org/officeDocument/2006/relationships/slide" Target="/ppt/slides/slide77.xml" Id="Rb63cac1caae544d2" /><Relationship Type="http://schemas.openxmlformats.org/officeDocument/2006/relationships/slide" Target="/ppt/slides/slide78.xml" Id="R868701ab515d4c4e" /><Relationship Type="http://schemas.openxmlformats.org/officeDocument/2006/relationships/slide" Target="/ppt/slides/slide79.xml" Id="Rcab4ec6a903b4d63" /><Relationship Type="http://schemas.openxmlformats.org/officeDocument/2006/relationships/slide" Target="/ppt/slides/slide80.xml" Id="Rde49bb224b074941" /><Relationship Type="http://schemas.openxmlformats.org/officeDocument/2006/relationships/slide" Target="/ppt/slides/slide81.xml" Id="R8ad7bd8ce4ac442f" /><Relationship Type="http://schemas.openxmlformats.org/officeDocument/2006/relationships/slide" Target="/ppt/slides/slide82.xml" Id="Rcd52a1a8fb4441f7" /><Relationship Type="http://schemas.openxmlformats.org/officeDocument/2006/relationships/slide" Target="/ppt/slides/slide83.xml" Id="R8755f9a4d25348e2" /><Relationship Type="http://schemas.openxmlformats.org/officeDocument/2006/relationships/slide" Target="/ppt/slides/slide84.xml" Id="Rd5dedf212fa94e4d" /><Relationship Type="http://schemas.openxmlformats.org/officeDocument/2006/relationships/slide" Target="/ppt/slides/slide85.xml" Id="R18a9a98f6a7641b7" /><Relationship Type="http://schemas.openxmlformats.org/officeDocument/2006/relationships/slide" Target="/ppt/slides/slide86.xml" Id="R5d9f6d8aef2343fa" /><Relationship Type="http://schemas.openxmlformats.org/officeDocument/2006/relationships/slide" Target="/ppt/slides/slide87.xml" Id="Rc9d863ce026e4206" /><Relationship Type="http://schemas.openxmlformats.org/officeDocument/2006/relationships/slide" Target="/ppt/slides/slide88.xml" Id="R5182290ec7434b52" /><Relationship Type="http://schemas.openxmlformats.org/officeDocument/2006/relationships/slide" Target="/ppt/slides/slide89.xml" Id="R56e57b6d37d5497d" /><Relationship Type="http://schemas.openxmlformats.org/officeDocument/2006/relationships/slide" Target="/ppt/slides/slide90.xml" Id="Rf3bc1b4e37d143ed" /><Relationship Type="http://schemas.openxmlformats.org/officeDocument/2006/relationships/slide" Target="/ppt/slides/slide91.xml" Id="R9e79e126f95a462a" /><Relationship Type="http://schemas.openxmlformats.org/officeDocument/2006/relationships/slide" Target="/ppt/slides/slide92.xml" Id="R10a8d4f0788b4d63" /><Relationship Type="http://schemas.openxmlformats.org/officeDocument/2006/relationships/slide" Target="/ppt/slides/slide93.xml" Id="Ra7b726fe18ee4fd7" /><Relationship Type="http://schemas.openxmlformats.org/officeDocument/2006/relationships/slide" Target="/ppt/slides/slide94.xml" Id="R13a54d42f76547bd" /><Relationship Type="http://schemas.openxmlformats.org/officeDocument/2006/relationships/slide" Target="/ppt/slides/slide95.xml" Id="Red87f900f2f84c45" /><Relationship Type="http://schemas.openxmlformats.org/officeDocument/2006/relationships/slide" Target="/ppt/slides/slide96.xml" Id="R8621506e59e64e7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5.xml" Id="Rd90f9a812c69442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cc4ac6045ff49b9" /><Relationship Type="http://schemas.openxmlformats.org/officeDocument/2006/relationships/notesMaster" Target="/ppt/notesMasters/notesMaster1.xml" Id="R6ac30a0ecda148a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284862339ce47f1" /><Relationship Type="http://schemas.openxmlformats.org/officeDocument/2006/relationships/notesMaster" Target="/ppt/notesMasters/notesMaster1.xml" Id="R1ba5e37ee9b743e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88c18de3aa84381" /><Relationship Type="http://schemas.openxmlformats.org/officeDocument/2006/relationships/notesMaster" Target="/ppt/notesMasters/notesMaster1.xml" Id="R87ed8109539b445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940fbab330f445b" /><Relationship Type="http://schemas.openxmlformats.org/officeDocument/2006/relationships/notesMaster" Target="/ppt/notesMasters/notesMaster1.xml" Id="Ra7c32c52d00e4d5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c157e3d71134d16" /><Relationship Type="http://schemas.openxmlformats.org/officeDocument/2006/relationships/notesMaster" Target="/ppt/notesMasters/notesMaster1.xml" Id="Rcf2ec369223644e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483ddb1ccb645b2" /><Relationship Type="http://schemas.openxmlformats.org/officeDocument/2006/relationships/notesMaster" Target="/ppt/notesMasters/notesMaster1.xml" Id="R0c59102ca6e94a6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bc9f670f223492d" /><Relationship Type="http://schemas.openxmlformats.org/officeDocument/2006/relationships/notesMaster" Target="/ppt/notesMasters/notesMaster1.xml" Id="R10fbca25fd3b474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890df04226c4599" /><Relationship Type="http://schemas.openxmlformats.org/officeDocument/2006/relationships/notesMaster" Target="/ppt/notesMasters/notesMaster1.xml" Id="R2979bdd84bf747c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c78b183b2c24cd7" /><Relationship Type="http://schemas.openxmlformats.org/officeDocument/2006/relationships/notesMaster" Target="/ppt/notesMasters/notesMaster1.xml" Id="R7654b432f3ed455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97fb7137edc4826" /><Relationship Type="http://schemas.openxmlformats.org/officeDocument/2006/relationships/notesMaster" Target="/ppt/notesMasters/notesMaster1.xml" Id="Re7ee56e5adad43a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cbd76af25864741" /><Relationship Type="http://schemas.openxmlformats.org/officeDocument/2006/relationships/notesMaster" Target="/ppt/notesMasters/notesMaster1.xml" Id="R32b931554625464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e59103fd2ce4932" /><Relationship Type="http://schemas.openxmlformats.org/officeDocument/2006/relationships/notesMaster" Target="/ppt/notesMasters/notesMaster1.xml" Id="R1660b0d6d356470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0d0006a726e4a43" /><Relationship Type="http://schemas.openxmlformats.org/officeDocument/2006/relationships/notesMaster" Target="/ppt/notesMasters/notesMaster1.xml" Id="R782e09b240c1437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069b89dbe684e19" /><Relationship Type="http://schemas.openxmlformats.org/officeDocument/2006/relationships/notesMaster" Target="/ppt/notesMasters/notesMaster1.xml" Id="R451872defd1e495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b35ef61883e4a8d" /><Relationship Type="http://schemas.openxmlformats.org/officeDocument/2006/relationships/notesMaster" Target="/ppt/notesMasters/notesMaster1.xml" Id="Re00184e39f114301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e10cd54c0dad4951" /><Relationship Type="http://schemas.openxmlformats.org/officeDocument/2006/relationships/notesMaster" Target="/ppt/notesMasters/notesMaster1.xml" Id="R9f6980965edf43fa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5e293ca846b14132" /><Relationship Type="http://schemas.openxmlformats.org/officeDocument/2006/relationships/notesMaster" Target="/ppt/notesMasters/notesMaster1.xml" Id="R369799cd552f4ea5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6db4618d2f4949b8" /><Relationship Type="http://schemas.openxmlformats.org/officeDocument/2006/relationships/notesMaster" Target="/ppt/notesMasters/notesMaster1.xml" Id="Rce3b70ca6fd24b66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7d0ad57dddf453a" /><Relationship Type="http://schemas.openxmlformats.org/officeDocument/2006/relationships/notesMaster" Target="/ppt/notesMasters/notesMaster1.xml" Id="R25df6d28778241a2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2b8334e3bff7430a" /><Relationship Type="http://schemas.openxmlformats.org/officeDocument/2006/relationships/notesMaster" Target="/ppt/notesMasters/notesMaster1.xml" Id="R477d222293634eb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8e936911340443be" /><Relationship Type="http://schemas.openxmlformats.org/officeDocument/2006/relationships/notesMaster" Target="/ppt/notesMasters/notesMaster1.xml" Id="R72bd0f0a620e4d87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14327888cf3840ef" /><Relationship Type="http://schemas.openxmlformats.org/officeDocument/2006/relationships/notesMaster" Target="/ppt/notesMasters/notesMaster1.xml" Id="R325efb80a3f4441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fa1b4761ca547b1" /><Relationship Type="http://schemas.openxmlformats.org/officeDocument/2006/relationships/notesMaster" Target="/ppt/notesMasters/notesMaster1.xml" Id="R07cfdd4fbd0f43b7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ab9e4eae93664ede" /><Relationship Type="http://schemas.openxmlformats.org/officeDocument/2006/relationships/notesMaster" Target="/ppt/notesMasters/notesMaster1.xml" Id="R8f68cb718149495a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2b2b0fc5a3254285" /><Relationship Type="http://schemas.openxmlformats.org/officeDocument/2006/relationships/notesMaster" Target="/ppt/notesMasters/notesMaster1.xml" Id="R6c2d2b443fbf4780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bf7889ae10fc4589" /><Relationship Type="http://schemas.openxmlformats.org/officeDocument/2006/relationships/notesMaster" Target="/ppt/notesMasters/notesMaster1.xml" Id="R6f76d11baea8431e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56cdad7bdeda4cd7" /><Relationship Type="http://schemas.openxmlformats.org/officeDocument/2006/relationships/notesMaster" Target="/ppt/notesMasters/notesMaster1.xml" Id="Rdd0816c2b43c44a5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9b472b2ba82e4b74" /><Relationship Type="http://schemas.openxmlformats.org/officeDocument/2006/relationships/notesMaster" Target="/ppt/notesMasters/notesMaster1.xml" Id="Rb891227c80a04045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9cac1332cbf04604" /><Relationship Type="http://schemas.openxmlformats.org/officeDocument/2006/relationships/notesMaster" Target="/ppt/notesMasters/notesMaster1.xml" Id="R2f933c3b44c04ade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a67ec7c555c44301" /><Relationship Type="http://schemas.openxmlformats.org/officeDocument/2006/relationships/notesMaster" Target="/ppt/notesMasters/notesMaster1.xml" Id="R268b87c396f2435d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77b02e0911944ce3" /><Relationship Type="http://schemas.openxmlformats.org/officeDocument/2006/relationships/notesMaster" Target="/ppt/notesMasters/notesMaster1.xml" Id="R67401fbcc7d74704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e3dee5f6743e4854" /><Relationship Type="http://schemas.openxmlformats.org/officeDocument/2006/relationships/notesMaster" Target="/ppt/notesMasters/notesMaster1.xml" Id="R47212c29dde24b15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f4f8833047c94285" /><Relationship Type="http://schemas.openxmlformats.org/officeDocument/2006/relationships/notesMaster" Target="/ppt/notesMasters/notesMaster1.xml" Id="R760d3123101f485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754e61e19fc4e85" /><Relationship Type="http://schemas.openxmlformats.org/officeDocument/2006/relationships/notesMaster" Target="/ppt/notesMasters/notesMaster1.xml" Id="R262e69d465594647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9dc0c38f7dd74ab6" /><Relationship Type="http://schemas.openxmlformats.org/officeDocument/2006/relationships/notesMaster" Target="/ppt/notesMasters/notesMaster1.xml" Id="Ra5c98234d0ed4d00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405ebe62856141c8" /><Relationship Type="http://schemas.openxmlformats.org/officeDocument/2006/relationships/notesMaster" Target="/ppt/notesMasters/notesMaster1.xml" Id="Rfc7fb5a5e989426a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e5ab6b31492b4069" /><Relationship Type="http://schemas.openxmlformats.org/officeDocument/2006/relationships/notesMaster" Target="/ppt/notesMasters/notesMaster1.xml" Id="Rec5e177a828743d8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bbda6b8e318a46bb" /><Relationship Type="http://schemas.openxmlformats.org/officeDocument/2006/relationships/notesMaster" Target="/ppt/notesMasters/notesMaster1.xml" Id="R1a3f9bfde41b41df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329e9d2f18a04e56" /><Relationship Type="http://schemas.openxmlformats.org/officeDocument/2006/relationships/notesMaster" Target="/ppt/notesMasters/notesMaster1.xml" Id="Rd500b466d4ff4871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e00b0f8d30d94386" /><Relationship Type="http://schemas.openxmlformats.org/officeDocument/2006/relationships/notesMaster" Target="/ppt/notesMasters/notesMaster1.xml" Id="Rcd007bc251c148fd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1638765a27ae4949" /><Relationship Type="http://schemas.openxmlformats.org/officeDocument/2006/relationships/notesMaster" Target="/ppt/notesMasters/notesMaster1.xml" Id="R514dc035ed9e460e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c943501723b54893" /><Relationship Type="http://schemas.openxmlformats.org/officeDocument/2006/relationships/notesMaster" Target="/ppt/notesMasters/notesMaster1.xml" Id="Rb9a7ed2a0a504eb4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491b51ca448f4015" /><Relationship Type="http://schemas.openxmlformats.org/officeDocument/2006/relationships/notesMaster" Target="/ppt/notesMasters/notesMaster1.xml" Id="R77217101efc94109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c28a06c94106476c" /><Relationship Type="http://schemas.openxmlformats.org/officeDocument/2006/relationships/notesMaster" Target="/ppt/notesMasters/notesMaster1.xml" Id="R9af4b48da24549e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47b4ded73e14e10" /><Relationship Type="http://schemas.openxmlformats.org/officeDocument/2006/relationships/notesMaster" Target="/ppt/notesMasters/notesMaster1.xml" Id="R659c8419232a4408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92dad636c3ba4476" /><Relationship Type="http://schemas.openxmlformats.org/officeDocument/2006/relationships/notesMaster" Target="/ppt/notesMasters/notesMaster1.xml" Id="R5d21d99422964f99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221b199c37044b1a" /><Relationship Type="http://schemas.openxmlformats.org/officeDocument/2006/relationships/notesMaster" Target="/ppt/notesMasters/notesMaster1.xml" Id="Rc7798102eb7144ae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b1efcb5ae5b64bc5" /><Relationship Type="http://schemas.openxmlformats.org/officeDocument/2006/relationships/notesMaster" Target="/ppt/notesMasters/notesMaster1.xml" Id="R197d4d9534ac4bc3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e28b0ee5ba4d4622" /><Relationship Type="http://schemas.openxmlformats.org/officeDocument/2006/relationships/notesMaster" Target="/ppt/notesMasters/notesMaster1.xml" Id="R56e028239942402d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e908a3fe83614403" /><Relationship Type="http://schemas.openxmlformats.org/officeDocument/2006/relationships/notesMaster" Target="/ppt/notesMasters/notesMaster1.xml" Id="Ra502908cf4f347da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d248a5506ed74cdf" /><Relationship Type="http://schemas.openxmlformats.org/officeDocument/2006/relationships/notesMaster" Target="/ppt/notesMasters/notesMaster1.xml" Id="R134faef0cff44ade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aeeb508104fd41db" /><Relationship Type="http://schemas.openxmlformats.org/officeDocument/2006/relationships/notesMaster" Target="/ppt/notesMasters/notesMaster1.xml" Id="Rc3f0eca91d5c4190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7fa6f596bca04fc3" /><Relationship Type="http://schemas.openxmlformats.org/officeDocument/2006/relationships/notesMaster" Target="/ppt/notesMasters/notesMaster1.xml" Id="R131783dbd5194473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82617561c182409c" /><Relationship Type="http://schemas.openxmlformats.org/officeDocument/2006/relationships/notesMaster" Target="/ppt/notesMasters/notesMaster1.xml" Id="R566ef50dfa134cca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5fc133ca477044cc" /><Relationship Type="http://schemas.openxmlformats.org/officeDocument/2006/relationships/notesMaster" Target="/ppt/notesMasters/notesMaster1.xml" Id="R7b58492be6414ec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8ef7d38258e477a" /><Relationship Type="http://schemas.openxmlformats.org/officeDocument/2006/relationships/notesMaster" Target="/ppt/notesMasters/notesMaster1.xml" Id="Rc2e99bdfaa5e4884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7c4a73e0577b4001" /><Relationship Type="http://schemas.openxmlformats.org/officeDocument/2006/relationships/notesMaster" Target="/ppt/notesMasters/notesMaster1.xml" Id="R850ace91d8024d05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986f678dbb724a81" /><Relationship Type="http://schemas.openxmlformats.org/officeDocument/2006/relationships/notesMaster" Target="/ppt/notesMasters/notesMaster1.xml" Id="R163ac4f775f247e8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a05a3b66835244b9" /><Relationship Type="http://schemas.openxmlformats.org/officeDocument/2006/relationships/notesMaster" Target="/ppt/notesMasters/notesMaster1.xml" Id="Rf38a5b8f72074fd1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dcbf62a85bf24bb1" /><Relationship Type="http://schemas.openxmlformats.org/officeDocument/2006/relationships/notesMaster" Target="/ppt/notesMasters/notesMaster1.xml" Id="R9a26566653004353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c5d3ef17e7de4ec7" /><Relationship Type="http://schemas.openxmlformats.org/officeDocument/2006/relationships/notesMaster" Target="/ppt/notesMasters/notesMaster1.xml" Id="Reae95e2c1bb149fe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0dee6798987b49e5" /><Relationship Type="http://schemas.openxmlformats.org/officeDocument/2006/relationships/notesMaster" Target="/ppt/notesMasters/notesMaster1.xml" Id="R1446cf6609644491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edef87b3b2d54c48" /><Relationship Type="http://schemas.openxmlformats.org/officeDocument/2006/relationships/notesMaster" Target="/ppt/notesMasters/notesMaster1.xml" Id="Rb82bb8c004f243d4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38da7b0761294317" /><Relationship Type="http://schemas.openxmlformats.org/officeDocument/2006/relationships/notesMaster" Target="/ppt/notesMasters/notesMaster1.xml" Id="R0f5f18b9ce044529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abbabcdbd75c4e94" /><Relationship Type="http://schemas.openxmlformats.org/officeDocument/2006/relationships/notesMaster" Target="/ppt/notesMasters/notesMaster1.xml" Id="R1c6be4614ad74122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9e8a4aa62a164bc0" /><Relationship Type="http://schemas.openxmlformats.org/officeDocument/2006/relationships/notesMaster" Target="/ppt/notesMasters/notesMaster1.xml" Id="R1941da9274a9491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68fa3f64d4a4b89" /><Relationship Type="http://schemas.openxmlformats.org/officeDocument/2006/relationships/notesMaster" Target="/ppt/notesMasters/notesMaster1.xml" Id="R6274fec9843e48b6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70b0a8382a064161" /><Relationship Type="http://schemas.openxmlformats.org/officeDocument/2006/relationships/notesMaster" Target="/ppt/notesMasters/notesMaster1.xml" Id="R069d3eebf4834e5f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dd46d19b43204cc8" /><Relationship Type="http://schemas.openxmlformats.org/officeDocument/2006/relationships/notesMaster" Target="/ppt/notesMasters/notesMaster1.xml" Id="Ra790389bd15c4e31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2b4e7f7d7896473f" /><Relationship Type="http://schemas.openxmlformats.org/officeDocument/2006/relationships/notesMaster" Target="/ppt/notesMasters/notesMaster1.xml" Id="R6f1e731aef1d4a4a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a4b82d6369654a55" /><Relationship Type="http://schemas.openxmlformats.org/officeDocument/2006/relationships/notesMaster" Target="/ppt/notesMasters/notesMaster1.xml" Id="Ra6cfe41befa34845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d5c237ea5cd04d9b" /><Relationship Type="http://schemas.openxmlformats.org/officeDocument/2006/relationships/notesMaster" Target="/ppt/notesMasters/notesMaster1.xml" Id="Rc207f33cd69a429c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bfb756c151294df6" /><Relationship Type="http://schemas.openxmlformats.org/officeDocument/2006/relationships/notesMaster" Target="/ppt/notesMasters/notesMaster1.xml" Id="R2af9d54ef61c4ba9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b5615979d09e4b8c" /><Relationship Type="http://schemas.openxmlformats.org/officeDocument/2006/relationships/notesMaster" Target="/ppt/notesMasters/notesMaster1.xml" Id="R92e8d3581b334390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4bfeb3e696144192" /><Relationship Type="http://schemas.openxmlformats.org/officeDocument/2006/relationships/notesMaster" Target="/ppt/notesMasters/notesMaster1.xml" Id="Rfec61744092e48a3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67c45be0ea6849b5" /><Relationship Type="http://schemas.openxmlformats.org/officeDocument/2006/relationships/notesMaster" Target="/ppt/notesMasters/notesMaster1.xml" Id="R195e8bc3c14144fe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4aed66ffa5fd4ac4" /><Relationship Type="http://schemas.openxmlformats.org/officeDocument/2006/relationships/notesMaster" Target="/ppt/notesMasters/notesMaster1.xml" Id="Rd00a98e0a77b479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be530c0cf374235" /><Relationship Type="http://schemas.openxmlformats.org/officeDocument/2006/relationships/notesMaster" Target="/ppt/notesMasters/notesMaster1.xml" Id="Ra665a4c1b2cc4327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126b3e6fb8bd484a" /><Relationship Type="http://schemas.openxmlformats.org/officeDocument/2006/relationships/notesMaster" Target="/ppt/notesMasters/notesMaster1.xml" Id="R37c5b083fe4249b8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7639f0f734874387" /><Relationship Type="http://schemas.openxmlformats.org/officeDocument/2006/relationships/notesMaster" Target="/ppt/notesMasters/notesMaster1.xml" Id="Rebd60bcc86364962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128eb7e110c14192" /><Relationship Type="http://schemas.openxmlformats.org/officeDocument/2006/relationships/notesMaster" Target="/ppt/notesMasters/notesMaster1.xml" Id="Rdbb211fc15c0428c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f4127f9ef48a47d3" /><Relationship Type="http://schemas.openxmlformats.org/officeDocument/2006/relationships/notesMaster" Target="/ppt/notesMasters/notesMaster1.xml" Id="Ra94f1d748e774165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306df79bc1324f29" /><Relationship Type="http://schemas.openxmlformats.org/officeDocument/2006/relationships/notesMaster" Target="/ppt/notesMasters/notesMaster1.xml" Id="Re8eb61d9adf14dee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e5ac2d18b3e34c30" /><Relationship Type="http://schemas.openxmlformats.org/officeDocument/2006/relationships/notesMaster" Target="/ppt/notesMasters/notesMaster1.xml" Id="R2d7cfcc927b14f3a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d6fa17f4c77c45c5" /><Relationship Type="http://schemas.openxmlformats.org/officeDocument/2006/relationships/notesMaster" Target="/ppt/notesMasters/notesMaster1.xml" Id="R906a45856b104170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39bf045ffe5c41a8" /><Relationship Type="http://schemas.openxmlformats.org/officeDocument/2006/relationships/notesMaster" Target="/ppt/notesMasters/notesMaster1.xml" Id="R04100eff170d416b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dd764c041a0c4803" /><Relationship Type="http://schemas.openxmlformats.org/officeDocument/2006/relationships/notesMaster" Target="/ppt/notesMasters/notesMaster1.xml" Id="R73a392322c3a4efa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7763446f6630427e" /><Relationship Type="http://schemas.openxmlformats.org/officeDocument/2006/relationships/notesMaster" Target="/ppt/notesMasters/notesMaster1.xml" Id="R5bbba5154dbb4ef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5bab3d007f443b1" /><Relationship Type="http://schemas.openxmlformats.org/officeDocument/2006/relationships/notesMaster" Target="/ppt/notesMasters/notesMaster1.xml" Id="R4cd9951eefd2445d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e675ae5f85b84c53" /><Relationship Type="http://schemas.openxmlformats.org/officeDocument/2006/relationships/notesMaster" Target="/ppt/notesMasters/notesMaster1.xml" Id="Re11faa94770d4f26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c6a73dcca8f64ca7" /><Relationship Type="http://schemas.openxmlformats.org/officeDocument/2006/relationships/notesMaster" Target="/ppt/notesMasters/notesMaster1.xml" Id="R03bce90deb5b4ebd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fb2ce81299744e95" /><Relationship Type="http://schemas.openxmlformats.org/officeDocument/2006/relationships/notesMaster" Target="/ppt/notesMasters/notesMaster1.xml" Id="R3438803df9cd4ef6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8e8ad13d91534ad7" /><Relationship Type="http://schemas.openxmlformats.org/officeDocument/2006/relationships/notesMaster" Target="/ppt/notesMasters/notesMaster1.xml" Id="R6d98213a4e844a20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a1dcd368501e49b1" /><Relationship Type="http://schemas.openxmlformats.org/officeDocument/2006/relationships/notesMaster" Target="/ppt/notesMasters/notesMaster1.xml" Id="R93dd21fd12a14192" /></Relationships>
</file>

<file path=ppt/notesSlides/_rels/notesSlide95.xml.rels>&#65279;<?xml version="1.0" encoding="utf-8"?><Relationships xmlns="http://schemas.openxmlformats.org/package/2006/relationships"><Relationship Type="http://schemas.openxmlformats.org/officeDocument/2006/relationships/slide" Target="/ppt/slides/slide95.xml" Id="R6c916e32070f47ca" /><Relationship Type="http://schemas.openxmlformats.org/officeDocument/2006/relationships/notesMaster" Target="/ppt/notesMasters/notesMaster1.xml" Id="R994768204e934050" /></Relationships>
</file>

<file path=ppt/notesSlides/_rels/notesSlide96.xml.rels>&#65279;<?xml version="1.0" encoding="utf-8"?><Relationships xmlns="http://schemas.openxmlformats.org/package/2006/relationships"><Relationship Type="http://schemas.openxmlformats.org/officeDocument/2006/relationships/slide" Target="/ppt/slides/slide96.xml" Id="R0af2d681cb0f47a1" /><Relationship Type="http://schemas.openxmlformats.org/officeDocument/2006/relationships/notesMaster" Target="/ppt/notesMasters/notesMaster1.xml" Id="Raa5e42a4fe104ff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f47d83c534ef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09e76b938fd441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2d89bd1d30a43d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c29f13cad2d148a0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73fdb2548ea4477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f91bed90c68d4b0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8aaa22e52a144cc4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19e77aaea2bc4b9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02b187aff8844572" /></Relationships>
</file>

<file path=ppt/slideLayouts/_rels/slideLayout18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3f7ed8a0b24046ec" /></Relationships>
</file>

<file path=ppt/slideLayouts/_rels/slideLayout19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8097ed9b7ecd4b5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6010ae7554582" /></Relationships>
</file>

<file path=ppt/slideLayouts/_rels/slideLayout20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0c6edc42a857494d" /></Relationships>
</file>

<file path=ppt/slideLayouts/_rels/slideLayout21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365e2d3ed88e4cbe" /></Relationships>
</file>

<file path=ppt/slideLayouts/_rels/slideLayout22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8dadb0db742d49c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bd4f2540f482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36f98547e9342a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6e424518eda450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9cec13bd3c74ad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3e7e358f4434ff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31d2266f5464ab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70ec2f493dc4987" /></Relationships>
</file>

<file path=ppt/slideLayouts/slideLayout1.xml><?xml version="1.0" encoding="utf-8"?>
<p:sldLayout xmlns:p="http://schemas.openxmlformats.org/presentationml/2006/main" matchingName="DEFAULT">
  <p:cSld name="DEFAULT"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0.xml><?xml version="1.0" encoding="utf-8"?>
<p:sldLayout xmlns:p="http://schemas.openxmlformats.org/presentationml/2006/main" matchingName="Blank" type="blank">
  <p:cSld name="Blank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1.xml><?xml version="1.0" encoding="utf-8"?>
<p:sldLayout xmlns:p="http://schemas.openxmlformats.org/presentationml/2006/main" matchingName="Title and body">
  <p:cSld name="Title and bod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Google Shape;17;p4">
            <a:extLst xmlns:a="http://schemas.openxmlformats.org/drawingml/2006/main">
              <a:ext uri="{FF2B5EF4-FFF2-40B4-BE49-F238E27FC236}">
                <a16:creationId xmlns:a16="http://schemas.microsoft.com/office/drawing/2014/main" id="{E7C8FDAB-521E-46F3-AED8-F42B63AD207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11700" y="445025"/>
            <a:ext cx="8520600" cy="572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8" name="Google Shape;18;p4">
            <a:extLst xmlns:a="http://schemas.openxmlformats.org/drawingml/2006/main">
              <a:ext uri="{FF2B5EF4-FFF2-40B4-BE49-F238E27FC236}">
                <a16:creationId xmlns:a16="http://schemas.microsoft.com/office/drawing/2014/main" id="{171D3584-331D-4126-80D1-1100877EC8C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11700" y="1152475"/>
            <a:ext cx="8520600" cy="3416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marL="457200" indent="-342900"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17500">
              <a:spcBef>
                <a:spcPts val="0"/>
              </a:spcBef>
              <a:spcAft>
                <a:spcPts val="0"/>
              </a:spcAft>
              <a:buChar char="○"/>
              <a:defRPr/>
            </a:lvl2pPr>
            <a:lvl3pPr marL="1371600" indent="-317500">
              <a:spcBef>
                <a:spcPts val="0"/>
              </a:spcBef>
              <a:spcAft>
                <a:spcPts val="0"/>
              </a:spcAft>
              <a:buChar char="■"/>
              <a:defRPr/>
            </a:lvl3pPr>
            <a:lvl4pPr marL="1828800" indent="-317500">
              <a:spcBef>
                <a:spcPts val="0"/>
              </a:spcBef>
              <a:spcAft>
                <a:spcPts val="0"/>
              </a:spcAft>
              <a:buChar char="●"/>
              <a:defRPr/>
            </a:lvl4pPr>
            <a:lvl5pPr marL="2286000" indent="-317500">
              <a:spcBef>
                <a:spcPts val="0"/>
              </a:spcBef>
              <a:spcAft>
                <a:spcPts val="0"/>
              </a:spcAft>
              <a:buChar char="○"/>
              <a:defRPr/>
            </a:lvl5pPr>
            <a:lvl6pPr marL="2743200" indent="-317500">
              <a:spcBef>
                <a:spcPts val="0"/>
              </a:spcBef>
              <a:spcAft>
                <a:spcPts val="0"/>
              </a:spcAft>
              <a:buChar char="■"/>
              <a:defRPr/>
            </a:lvl6pPr>
            <a:lvl7pPr marL="3200400" indent="-317500">
              <a:spcBef>
                <a:spcPts val="0"/>
              </a:spcBef>
              <a:spcAft>
                <a:spcPts val="0"/>
              </a:spcAft>
              <a:buChar char="●"/>
              <a:defRPr/>
            </a:lvl7pPr>
            <a:lvl8pPr marL="3657600" indent="-317500">
              <a:spcBef>
                <a:spcPts val="0"/>
              </a:spcBef>
              <a:spcAft>
                <a:spcPts val="0"/>
              </a:spcAft>
              <a:buChar char="○"/>
              <a:defRPr/>
            </a:lvl8pPr>
            <a:lvl9pPr marL="4114800" indent="-317500">
              <a:spcBef>
                <a:spcPts val="0"/>
              </a:spcBef>
              <a:spcAft>
                <a:spcPts val="0"/>
              </a:spcAft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19" name="Google Shape;19;p4">
            <a:extLst xmlns:a="http://schemas.openxmlformats.org/drawingml/2006/main">
              <a:ext uri="{FF2B5EF4-FFF2-40B4-BE49-F238E27FC236}">
                <a16:creationId xmlns:a16="http://schemas.microsoft.com/office/drawing/2014/main" id="{08583B03-FF08-4314-A0BF-A58CAB0A88A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12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90E33C2-9B53-4D4E-A36E-5F33FC68FB51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2C132AB-12F1-4982-AE7F-F475AEC5487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552E973-094E-4BF7-98FC-1646D55EC9C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C0B8FEE-4964-4EC1-8AB4-CC4F87B702A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90AA9BF-8201-4D78-A6F7-661B58F4437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3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5E81B93-FA70-417A-9815-51E667E9FC7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66455D95-C959-43AC-8BEC-42A36345EAD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CD5EC1DB-E919-46F0-B57C-3E181BAC86E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68DE464-7572-4A9D-8C72-F1539D03EA1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CFEB539-BDCB-41C6-8877-948B1C96A71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4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AFC6B75-F63B-4F32-92DA-1CB472C279F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1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36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BDB93F5-64DA-43D9-AC47-D5DE4F32FF9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4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4A454E7-2605-4553-85CE-6B8EB1E3DB3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972BBE0-8B9F-4F2C-98A1-592427C80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6CAA64A-538F-46A2-8030-7495CF2A799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5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2A5F390-67B0-4777-B22C-76265A0272C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A2341D4-859C-41BB-832E-845D4E53852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520"/>
            </a:lvl1pPr>
            <a:lvl2pPr>
              <a:buNone/>
              <a:defRPr sz="2160"/>
            </a:lvl2pPr>
            <a:lvl3pPr>
              <a:buNone/>
              <a:defRPr sz="1800"/>
            </a:lvl3pPr>
            <a:lvl4pPr>
              <a:buNone/>
              <a:defRPr sz="1620"/>
            </a:lvl4pPr>
            <a:lvl5pPr>
              <a:buNone/>
              <a:defRPr sz="1620"/>
            </a:lvl5pPr>
            <a:lvl6pPr>
              <a:buNone/>
              <a:defRPr sz="1620"/>
            </a:lvl6pPr>
            <a:lvl7pPr>
              <a:buNone/>
              <a:defRPr sz="1620"/>
            </a:lvl7pPr>
            <a:lvl8pPr>
              <a:buNone/>
              <a:defRPr sz="1620"/>
            </a:lvl8pPr>
            <a:lvl9pPr>
              <a:buNone/>
              <a:defRPr sz="162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1036C6E1-6381-48CE-9974-EEB7855B5E56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520"/>
            </a:lvl1pPr>
            <a:lvl2pPr>
              <a:buNone/>
              <a:defRPr sz="2160"/>
            </a:lvl2pPr>
            <a:lvl3pPr>
              <a:buNone/>
              <a:defRPr sz="1800"/>
            </a:lvl3pPr>
            <a:lvl4pPr>
              <a:buNone/>
              <a:defRPr sz="1620"/>
            </a:lvl4pPr>
            <a:lvl5pPr>
              <a:buNone/>
              <a:defRPr sz="1620"/>
            </a:lvl5pPr>
            <a:lvl6pPr>
              <a:buNone/>
              <a:defRPr sz="1620"/>
            </a:lvl6pPr>
            <a:lvl7pPr>
              <a:buNone/>
              <a:defRPr sz="1620"/>
            </a:lvl7pPr>
            <a:lvl8pPr>
              <a:buNone/>
              <a:defRPr sz="1620"/>
            </a:lvl8pPr>
            <a:lvl9pPr>
              <a:buNone/>
              <a:defRPr sz="162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6E3DEB7-43DE-4651-BEE0-ABABC80A35B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8B56E0A2-C3FB-424B-8C78-8AB8D5B4242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0FBB4A76-1A6B-4215-AEE0-912CC11A0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6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25B737B-6804-43DA-ABE6-3ED6A4A4A6E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549F8AE-689E-4C79-A4E7-B46FD1DF1D7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4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B3AB762D-2C81-4C5D-B3DE-18572696439F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160"/>
            </a:lvl1pPr>
            <a:lvl2pPr>
              <a:buNone/>
              <a:defRPr sz="1800"/>
            </a:lvl2pPr>
            <a:lvl3pPr>
              <a:buNone/>
              <a:defRPr sz="1620"/>
            </a:lvl3pPr>
            <a:lvl4pPr>
              <a:buNone/>
              <a:defRPr sz="1440"/>
            </a:lvl4pPr>
            <a:lvl5pPr>
              <a:buNone/>
              <a:defRPr sz="1440"/>
            </a:lvl5pPr>
            <a:lvl6pPr>
              <a:buNone/>
              <a:defRPr sz="1440"/>
            </a:lvl6pPr>
            <a:lvl7pPr>
              <a:buNone/>
              <a:defRPr sz="1440"/>
            </a:lvl7pPr>
            <a:lvl8pPr>
              <a:buNone/>
              <a:defRPr sz="1440"/>
            </a:lvl8pPr>
            <a:lvl9pPr>
              <a:buNone/>
              <a:defRPr sz="144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7998359F-DCC3-4AA8-A0DB-A9D6A75BD917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7" y="1535114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3E008AA6-E2CA-405B-B0D5-68622C52F756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7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160"/>
            </a:lvl1pPr>
            <a:lvl2pPr>
              <a:buNone/>
              <a:defRPr sz="1800"/>
            </a:lvl2pPr>
            <a:lvl3pPr>
              <a:buNone/>
              <a:defRPr sz="1620"/>
            </a:lvl3pPr>
            <a:lvl4pPr>
              <a:buNone/>
              <a:defRPr sz="1440"/>
            </a:lvl4pPr>
            <a:lvl5pPr>
              <a:buNone/>
              <a:defRPr sz="1440"/>
            </a:lvl5pPr>
            <a:lvl6pPr>
              <a:buNone/>
              <a:defRPr sz="1440"/>
            </a:lvl6pPr>
            <a:lvl7pPr>
              <a:buNone/>
              <a:defRPr sz="1440"/>
            </a:lvl7pPr>
            <a:lvl8pPr>
              <a:buNone/>
              <a:defRPr sz="1440"/>
            </a:lvl8pPr>
            <a:lvl9pPr>
              <a:buNone/>
              <a:defRPr sz="144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790A237B-53AE-4D72-BB9A-5F0B8713B8B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0C2D2540-AB1D-4D30-B7C8-771558838F0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C26AA66-D93E-4684-8B44-657C342529B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7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702D20D-14BD-45E3-87B2-2DE2B576001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7D8BD3-91B4-4D11-9C43-A8495ED10C9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094BB24B-2797-40A0-918E-76D97B695D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C2811230-4B57-4754-BBF8-952DE1DB1DC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8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5F8A8026-1E4A-4A74-AB47-5778366B469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DE7ADA47-67F5-4370-A7A8-696AD983115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4BDCFD59-777F-4CCA-A1C5-D9B00F6A8C1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9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19F2BF-BB51-406E-8E33-C278F723D52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2" y="273051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18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9E603EDA-BF2D-4CF6-B2B8-B926F620E3D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1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80"/>
            </a:lvl1pPr>
            <a:lvl2pPr>
              <a:buNone/>
              <a:defRPr sz="2520"/>
            </a:lvl2pPr>
            <a:lvl3pPr>
              <a:buNone/>
              <a:defRPr sz="216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C18AEC40-CC06-4B7E-B861-B72CCE6C4FE4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2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9B398A3-7573-4774-A06F-A2A96DD078F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C171CDD9-94E7-4C37-8AC7-D09C879332A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55738B6-685A-426A-8BB9-1592D41B6A8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matchingName="Blank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Google Shape;49;p12">
            <a:extLst xmlns:a="http://schemas.openxmlformats.org/drawingml/2006/main">
              <a:ext uri="{FF2B5EF4-FFF2-40B4-BE49-F238E27FC236}">
                <a16:creationId xmlns:a16="http://schemas.microsoft.com/office/drawing/2014/main" id="{B3F9699A-2868-4AE3-BDEE-A0098660C79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20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5B40FCB-23DA-46DF-B345-3E03CE32AC4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1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18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88993675-3160-46D6-9791-4C3C6EC19E23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21458706-4867-4F65-9DBD-D044ACA07CB8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9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95B489E6-1162-4597-BA8A-A955567F6F7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3D779283-E772-4A81-9E78-C326DC6778C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B632D77-924D-4077-9C91-9FDF3216FB8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1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6C699CB-29BD-44BD-8B56-06EC68BB352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A4A01F3-BE7B-4556-AAE2-E8EBD3D91D7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5E10CFE-8474-45E0-9319-A2D6370EF6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EC95CBA-2724-46AB-9373-E997F93E466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45A9ADC-C5EB-419F-9B8D-02E14B4292D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2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864F9101-51B3-4DF7-8360-4A429672110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6DC59E3F-0CAC-4870-8BF5-844CF31FC65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7FAC805-BAFB-47B3-94C2-2A126451F60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A6535C8-7CBC-4D02-B399-E88D4AB5352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1E603B7-387E-4B78-834D-7718D323FDD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matchingName="Title slide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 Shape;10;p2">
            <a:extLst xmlns:a="http://schemas.openxmlformats.org/drawingml/2006/main">
              <a:ext uri="{FF2B5EF4-FFF2-40B4-BE49-F238E27FC236}">
                <a16:creationId xmlns:a16="http://schemas.microsoft.com/office/drawing/2014/main" id="{35C9378C-E7B6-450B-B1B1-6061D7A291F6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311708" y="744575"/>
            <a:ext cx="8520600" cy="2052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b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None/>
              <a:defRPr sz="52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52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52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52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52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52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52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52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5200"/>
            </a:lvl9pPr>
          </a:lstStyle>
          <a:p xmlns:a="http://schemas.openxmlformats.org/drawingml/2006/main"/>
        </p:txBody>
      </p:sp>
      <p:sp>
        <p:nvSpPr>
          <p:cNvPr id="11" name="Google Shape;11;p2">
            <a:extLst xmlns:a="http://schemas.openxmlformats.org/drawingml/2006/main">
              <a:ext uri="{FF2B5EF4-FFF2-40B4-BE49-F238E27FC236}">
                <a16:creationId xmlns:a16="http://schemas.microsoft.com/office/drawing/2014/main" id="{5BB747A9-0CB7-41CC-ADB6-E19C70D4C1C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311700" y="2834125"/>
            <a:ext cx="8520600" cy="792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9pPr>
          </a:lstStyle>
          <a:p xmlns:a="http://schemas.openxmlformats.org/drawingml/2006/main"/>
        </p:txBody>
      </p:sp>
      <p:sp>
        <p:nvSpPr>
          <p:cNvPr id="12" name="Google Shape;12;p2">
            <a:extLst xmlns:a="http://schemas.openxmlformats.org/drawingml/2006/main">
              <a:ext uri="{FF2B5EF4-FFF2-40B4-BE49-F238E27FC236}">
                <a16:creationId xmlns:a16="http://schemas.microsoft.com/office/drawing/2014/main" id="{ACC95B98-7B48-47D0-B26A-CDF0DECFABA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 matchingName="Section header" type="secHead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0" name="Google Shape;70;p17">
            <a:extLst xmlns:a="http://schemas.openxmlformats.org/drawingml/2006/main">
              <a:ext uri="{FF2B5EF4-FFF2-40B4-BE49-F238E27FC236}">
                <a16:creationId xmlns:a16="http://schemas.microsoft.com/office/drawing/2014/main" id="{C21FA1A7-C38B-465F-9E83-6A5D68208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2893500" y="-79800"/>
            <a:ext cx="6250500" cy="53031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2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71;p17">
            <a:extLst xmlns:a="http://schemas.openxmlformats.org/drawingml/2006/main">
              <a:ext uri="{FF2B5EF4-FFF2-40B4-BE49-F238E27FC236}">
                <a16:creationId xmlns:a16="http://schemas.microsoft.com/office/drawing/2014/main" id="{0E72E932-A49B-414C-A09D-B3143A0C8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2027325" y="2497500"/>
            <a:ext cx="1739700" cy="148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72;p17">
            <a:extLst xmlns:a="http://schemas.openxmlformats.org/drawingml/2006/main">
              <a:ext uri="{FF2B5EF4-FFF2-40B4-BE49-F238E27FC236}">
                <a16:creationId xmlns:a16="http://schemas.microsoft.com/office/drawing/2014/main" id="{51013184-ACEE-48EF-A09C-E031C80FCE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 flipH="1">
            <a:off x="3796675" y="1786425"/>
            <a:ext cx="3480000" cy="841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3600" b="1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3600" b="1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3600" b="1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3600" b="1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3600" b="1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3600" b="1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3600" b="1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3600" b="1"/>
            </a:lvl9pPr>
          </a:lstStyle>
          <a:p xmlns:a="http://schemas.openxmlformats.org/drawingml/2006/main"/>
        </p:txBody>
      </p:sp>
      <p:sp>
        <p:nvSpPr>
          <p:cNvPr id="73" name="Google Shape;73;p17">
            <a:extLst xmlns:a="http://schemas.openxmlformats.org/drawingml/2006/main">
              <a:ext uri="{FF2B5EF4-FFF2-40B4-BE49-F238E27FC236}">
                <a16:creationId xmlns:a16="http://schemas.microsoft.com/office/drawing/2014/main" id="{5C4216BA-F98C-440A-A9A2-2E56B4E13C83}"/>
              </a:ext>
            </a:extLst>
          </p:cNvPr>
          <p:cNvSpPr>
            <a:spLocks xmlns:a="http://schemas.openxmlformats.org/drawingml/2006/main" noGrp="1"/>
          </p:cNvSpPr>
          <p:nvPr>
            <p:ph type="title" idx="2" hasCustomPrompt="1"/>
          </p:nvPr>
        </p:nvSpPr>
        <p:spPr>
          <a:xfrm xmlns:a="http://schemas.openxmlformats.org/drawingml/2006/main" flipH="1">
            <a:off x="0" y="2012850"/>
            <a:ext cx="2893500" cy="111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None/>
              <a:defRPr sz="8000" b="1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12000" b="1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12000" b="1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12000" b="1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12000" b="1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12000" b="1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12000" b="1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12000" b="1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12000" b="1"/>
            </a:lvl9pPr>
          </a:lstStyle>
          <a:p xmlns:a="http://schemas.openxmlformats.org/drawingml/2006/main">
            <a:r>
              <a:t>xx%</a:t>
            </a:r>
          </a:p>
        </p:txBody>
      </p:sp>
      <p:sp>
        <p:nvSpPr>
          <p:cNvPr id="74" name="Google Shape;74;p17">
            <a:extLst xmlns:a="http://schemas.openxmlformats.org/drawingml/2006/main">
              <a:ext uri="{FF2B5EF4-FFF2-40B4-BE49-F238E27FC236}">
                <a16:creationId xmlns:a16="http://schemas.microsoft.com/office/drawing/2014/main" id="{80CA0566-421F-4575-B911-3CF56CA6E74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 flipH="1">
            <a:off x="3796675" y="2509157"/>
            <a:ext cx="3480000" cy="850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1pPr>
            <a:lvl2pPr>
              <a:spcBef>
                <a:spcPts val="1600"/>
              </a:spcBef>
              <a:spcAft>
                <a:spcPts val="0"/>
              </a:spcAft>
              <a:buNone/>
              <a:defRPr/>
            </a:lvl2pPr>
            <a:lvl3pPr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6.xml><?xml version="1.0" encoding="utf-8"?>
<p:sldLayout xmlns:p="http://schemas.openxmlformats.org/presentationml/2006/main" matchingName="Main point">
  <p:cSld name="Main poi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5" name="Google Shape;95;p22">
            <a:extLst xmlns:a="http://schemas.openxmlformats.org/drawingml/2006/main">
              <a:ext uri="{FF2B5EF4-FFF2-40B4-BE49-F238E27FC236}">
                <a16:creationId xmlns:a16="http://schemas.microsoft.com/office/drawing/2014/main" id="{13610E9A-74F6-41F2-BA3E-B7C58596C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1">
            <a:off x="-47850" y="4100525"/>
            <a:ext cx="9239700" cy="12069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2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96;p22">
            <a:extLst xmlns:a="http://schemas.openxmlformats.org/drawingml/2006/main">
              <a:ext uri="{FF2B5EF4-FFF2-40B4-BE49-F238E27FC236}">
                <a16:creationId xmlns:a16="http://schemas.microsoft.com/office/drawing/2014/main" id="{32452572-1811-4B70-B77B-B74FC4A8F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2075" y="4034500"/>
            <a:ext cx="1739700" cy="148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97;p22">
            <a:extLst xmlns:a="http://schemas.openxmlformats.org/drawingml/2006/main">
              <a:ext uri="{FF2B5EF4-FFF2-40B4-BE49-F238E27FC236}">
                <a16:creationId xmlns:a16="http://schemas.microsoft.com/office/drawing/2014/main" id="{81033A3D-7D60-4911-8724-A0E44ECFEA3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388100" y="0"/>
            <a:ext cx="6367800" cy="4100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None/>
              <a:defRPr sz="8000" b="1"/>
            </a:lvl1pPr>
            <a:lvl2pPr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 xmlns:a="http://schemas.openxmlformats.org/drawingml/2006/main"/>
        </p:txBody>
      </p:sp>
    </p:spTree>
  </p:cSld>
</p:sldLayout>
</file>

<file path=ppt/slideLayouts/slideLayout7.xml><?xml version="1.0" encoding="utf-8"?>
<p:sldLayout xmlns:p="http://schemas.openxmlformats.org/presentationml/2006/main" matchingName="Title and bullet point 2">
  <p:cSld name="Title and bullet point 2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5" name="Google Shape;145;p30">
            <a:extLst xmlns:a="http://schemas.openxmlformats.org/drawingml/2006/main">
              <a:ext uri="{FF2B5EF4-FFF2-40B4-BE49-F238E27FC236}">
                <a16:creationId xmlns:a16="http://schemas.microsoft.com/office/drawing/2014/main" id="{31787D2D-765F-4566-AF1F-713B7EAB8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-116825" y="-79800"/>
            <a:ext cx="3012300" cy="53031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2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" name="Google Shape;146;p30">
            <a:extLst xmlns:a="http://schemas.openxmlformats.org/drawingml/2006/main">
              <a:ext uri="{FF2B5EF4-FFF2-40B4-BE49-F238E27FC236}">
                <a16:creationId xmlns:a16="http://schemas.microsoft.com/office/drawing/2014/main" id="{3A646366-5D8D-4CAD-A883-04AF04274C5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520925" y="336975"/>
            <a:ext cx="4896900" cy="4469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 marL="45720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har char="○"/>
              <a:defRPr sz="1200"/>
            </a:lvl2pPr>
            <a:lvl3pPr marL="1371600" indent="-323850">
              <a:spcBef>
                <a:spcPts val="1600"/>
              </a:spcBef>
              <a:spcAft>
                <a:spcPts val="0"/>
              </a:spcAft>
              <a:buChar char="■"/>
              <a:defRPr/>
            </a:lvl3pPr>
            <a:lvl4pPr marL="1828800" indent="-323850">
              <a:spcBef>
                <a:spcPts val="1600"/>
              </a:spcBef>
              <a:spcAft>
                <a:spcPts val="0"/>
              </a:spcAft>
              <a:buChar char="●"/>
              <a:defRPr/>
            </a:lvl4pPr>
            <a:lvl5pPr marL="2286000" indent="-323850">
              <a:spcBef>
                <a:spcPts val="1600"/>
              </a:spcBef>
              <a:spcAft>
                <a:spcPts val="0"/>
              </a:spcAft>
              <a:buChar char="○"/>
              <a:defRPr/>
            </a:lvl5pPr>
            <a:lvl6pPr marL="2743200" indent="-323850">
              <a:spcBef>
                <a:spcPts val="1600"/>
              </a:spcBef>
              <a:spcAft>
                <a:spcPts val="0"/>
              </a:spcAft>
              <a:buChar char="■"/>
              <a:defRPr/>
            </a:lvl6pPr>
            <a:lvl7pPr marL="3200400" indent="-323850">
              <a:spcBef>
                <a:spcPts val="1600"/>
              </a:spcBef>
              <a:spcAft>
                <a:spcPts val="0"/>
              </a:spcAft>
              <a:buChar char="●"/>
              <a:defRPr/>
            </a:lvl7pPr>
            <a:lvl8pPr marL="3657600" indent="-323850">
              <a:spcBef>
                <a:spcPts val="1600"/>
              </a:spcBef>
              <a:spcAft>
                <a:spcPts val="0"/>
              </a:spcAft>
              <a:buChar char="○"/>
              <a:defRPr/>
            </a:lvl8pPr>
            <a:lvl9pPr marL="4114800" indent="-323850">
              <a:spcBef>
                <a:spcPts val="1600"/>
              </a:spcBef>
              <a:spcAft>
                <a:spcPts val="1600"/>
              </a:spcAft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147" name="Google Shape;147;p30">
            <a:extLst xmlns:a="http://schemas.openxmlformats.org/drawingml/2006/main">
              <a:ext uri="{FF2B5EF4-FFF2-40B4-BE49-F238E27FC236}">
                <a16:creationId xmlns:a16="http://schemas.microsoft.com/office/drawing/2014/main" id="{66CB6F23-4099-4428-9DEC-926430CAFF5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33875" y="1712250"/>
            <a:ext cx="1998300" cy="1719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8.xml><?xml version="1.0" encoding="utf-8"?>
<p:sldLayout xmlns:p="http://schemas.openxmlformats.org/presentationml/2006/main" matchingName="Table Of Contents">
  <p:cSld name="Table Of Contents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2" name="Google Shape;112;p27">
            <a:extLst xmlns:a="http://schemas.openxmlformats.org/drawingml/2006/main">
              <a:ext uri="{FF2B5EF4-FFF2-40B4-BE49-F238E27FC236}">
                <a16:creationId xmlns:a16="http://schemas.microsoft.com/office/drawing/2014/main" id="{48A57E43-187A-487D-AD2B-11676904C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7050" y="542575"/>
            <a:ext cx="684600" cy="146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13;p27">
            <a:extLst xmlns:a="http://schemas.openxmlformats.org/drawingml/2006/main">
              <a:ext uri="{FF2B5EF4-FFF2-40B4-BE49-F238E27FC236}">
                <a16:creationId xmlns:a16="http://schemas.microsoft.com/office/drawing/2014/main" id="{4A2C7665-A11D-4758-9DD7-5B10EE66D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7050" y="2850325"/>
            <a:ext cx="684600" cy="146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14;p27">
            <a:extLst xmlns:a="http://schemas.openxmlformats.org/drawingml/2006/main">
              <a:ext uri="{FF2B5EF4-FFF2-40B4-BE49-F238E27FC236}">
                <a16:creationId xmlns:a16="http://schemas.microsoft.com/office/drawing/2014/main" id="{30175EED-7782-4A19-80D4-8ECE4743C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8950" y="542575"/>
            <a:ext cx="684600" cy="146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15;p27">
            <a:extLst xmlns:a="http://schemas.openxmlformats.org/drawingml/2006/main">
              <a:ext uri="{FF2B5EF4-FFF2-40B4-BE49-F238E27FC236}">
                <a16:creationId xmlns:a16="http://schemas.microsoft.com/office/drawing/2014/main" id="{0393C084-8F5F-4438-B3F9-180123A1F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2650" y="2850325"/>
            <a:ext cx="684600" cy="146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chemeClr val="accent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16;p27">
            <a:extLst xmlns:a="http://schemas.openxmlformats.org/drawingml/2006/main">
              <a:ext uri="{FF2B5EF4-FFF2-40B4-BE49-F238E27FC236}">
                <a16:creationId xmlns:a16="http://schemas.microsoft.com/office/drawing/2014/main" id="{DDA9681E-7789-4B7E-8617-86EC45739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-116825" y="-79800"/>
            <a:ext cx="3012300" cy="53031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2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17;p27">
            <a:extLst xmlns:a="http://schemas.openxmlformats.org/drawingml/2006/main">
              <a:ext uri="{FF2B5EF4-FFF2-40B4-BE49-F238E27FC236}">
                <a16:creationId xmlns:a16="http://schemas.microsoft.com/office/drawing/2014/main" id="{B3BF89FB-9806-42DF-8803-2BCD847FAAC8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3517750" y="945025"/>
            <a:ext cx="2102700" cy="406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 xmlns:a="http://schemas.openxmlformats.org/drawingml/2006/main">
            <a:r>
              <a:t>xx%</a:t>
            </a:r>
          </a:p>
        </p:txBody>
      </p:sp>
      <p:sp>
        <p:nvSpPr>
          <p:cNvPr id="118" name="Google Shape;118;p27">
            <a:extLst xmlns:a="http://schemas.openxmlformats.org/drawingml/2006/main">
              <a:ext uri="{FF2B5EF4-FFF2-40B4-BE49-F238E27FC236}">
                <a16:creationId xmlns:a16="http://schemas.microsoft.com/office/drawing/2014/main" id="{ED3EC422-7322-452E-BA1A-39B77805F1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3517750" y="1336675"/>
            <a:ext cx="2101800" cy="444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 marL="0" indent="-127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19" name="Google Shape;119;p27">
            <a:extLst xmlns:a="http://schemas.openxmlformats.org/drawingml/2006/main">
              <a:ext uri="{FF2B5EF4-FFF2-40B4-BE49-F238E27FC236}">
                <a16:creationId xmlns:a16="http://schemas.microsoft.com/office/drawing/2014/main" id="{36247456-8DB0-4880-A302-9298BD7AF97E}"/>
              </a:ext>
            </a:extLst>
          </p:cNvPr>
          <p:cNvSpPr>
            <a:spLocks xmlns:a="http://schemas.openxmlformats.org/drawingml/2006/main" noGrp="1"/>
          </p:cNvSpPr>
          <p:nvPr>
            <p:ph type="subTitle" idx="2"/>
          </p:nvPr>
        </p:nvSpPr>
        <p:spPr>
          <a:xfrm xmlns:a="http://schemas.openxmlformats.org/drawingml/2006/main">
            <a:off x="3517750" y="1783200"/>
            <a:ext cx="2103300" cy="72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 marL="0" indent="-95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20" name="Google Shape;120;p27">
            <a:extLst xmlns:a="http://schemas.openxmlformats.org/drawingml/2006/main">
              <a:ext uri="{FF2B5EF4-FFF2-40B4-BE49-F238E27FC236}">
                <a16:creationId xmlns:a16="http://schemas.microsoft.com/office/drawing/2014/main" id="{41C98187-7BAB-4DAB-B046-357C01F53301}"/>
              </a:ext>
            </a:extLst>
          </p:cNvPr>
          <p:cNvSpPr>
            <a:spLocks xmlns:a="http://schemas.openxmlformats.org/drawingml/2006/main" noGrp="1"/>
          </p:cNvSpPr>
          <p:nvPr>
            <p:ph type="title" idx="3"/>
          </p:nvPr>
        </p:nvSpPr>
        <p:spPr>
          <a:xfrm xmlns:a="http://schemas.openxmlformats.org/drawingml/2006/main">
            <a:off x="629875" y="1712250"/>
            <a:ext cx="2185500" cy="1719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21" name="Google Shape;121;p27">
            <a:extLst xmlns:a="http://schemas.openxmlformats.org/drawingml/2006/main">
              <a:ext uri="{FF2B5EF4-FFF2-40B4-BE49-F238E27FC236}">
                <a16:creationId xmlns:a16="http://schemas.microsoft.com/office/drawing/2014/main" id="{D1ED8ADD-C919-4085-A535-A740478A21B7}"/>
              </a:ext>
            </a:extLst>
          </p:cNvPr>
          <p:cNvSpPr>
            <a:spLocks xmlns:a="http://schemas.openxmlformats.org/drawingml/2006/main" noGrp="1"/>
          </p:cNvSpPr>
          <p:nvPr>
            <p:ph type="title" idx="4" hasCustomPrompt="1"/>
          </p:nvPr>
        </p:nvSpPr>
        <p:spPr>
          <a:xfrm xmlns:a="http://schemas.openxmlformats.org/drawingml/2006/main">
            <a:off x="5815600" y="945025"/>
            <a:ext cx="2100600" cy="406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 xmlns:a="http://schemas.openxmlformats.org/drawingml/2006/main">
            <a:r>
              <a:t>xx%</a:t>
            </a:r>
          </a:p>
        </p:txBody>
      </p:sp>
      <p:sp>
        <p:nvSpPr>
          <p:cNvPr id="122" name="Google Shape;122;p27">
            <a:extLst xmlns:a="http://schemas.openxmlformats.org/drawingml/2006/main">
              <a:ext uri="{FF2B5EF4-FFF2-40B4-BE49-F238E27FC236}">
                <a16:creationId xmlns:a16="http://schemas.microsoft.com/office/drawing/2014/main" id="{6C816FAB-023E-4F77-9836-6D40E117FB74}"/>
              </a:ext>
            </a:extLst>
          </p:cNvPr>
          <p:cNvSpPr>
            <a:spLocks xmlns:a="http://schemas.openxmlformats.org/drawingml/2006/main" noGrp="1"/>
          </p:cNvSpPr>
          <p:nvPr>
            <p:ph type="subTitle" idx="5"/>
          </p:nvPr>
        </p:nvSpPr>
        <p:spPr>
          <a:xfrm xmlns:a="http://schemas.openxmlformats.org/drawingml/2006/main">
            <a:off x="5815600" y="1336675"/>
            <a:ext cx="2099700" cy="444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 marL="0" indent="-127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23" name="Google Shape;123;p27">
            <a:extLst xmlns:a="http://schemas.openxmlformats.org/drawingml/2006/main">
              <a:ext uri="{FF2B5EF4-FFF2-40B4-BE49-F238E27FC236}">
                <a16:creationId xmlns:a16="http://schemas.microsoft.com/office/drawing/2014/main" id="{F0931598-BB3A-4E8E-9AA2-3F33F138C30B}"/>
              </a:ext>
            </a:extLst>
          </p:cNvPr>
          <p:cNvSpPr>
            <a:spLocks xmlns:a="http://schemas.openxmlformats.org/drawingml/2006/main" noGrp="1"/>
          </p:cNvSpPr>
          <p:nvPr>
            <p:ph type="subTitle" idx="6"/>
          </p:nvPr>
        </p:nvSpPr>
        <p:spPr>
          <a:xfrm xmlns:a="http://schemas.openxmlformats.org/drawingml/2006/main">
            <a:off x="5815600" y="1783200"/>
            <a:ext cx="2103300" cy="72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 marL="0" indent="-95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24" name="Google Shape;124;p27">
            <a:extLst xmlns:a="http://schemas.openxmlformats.org/drawingml/2006/main">
              <a:ext uri="{FF2B5EF4-FFF2-40B4-BE49-F238E27FC236}">
                <a16:creationId xmlns:a16="http://schemas.microsoft.com/office/drawing/2014/main" id="{754B1178-F195-4860-A6BA-44957A9BABB8}"/>
              </a:ext>
            </a:extLst>
          </p:cNvPr>
          <p:cNvSpPr>
            <a:spLocks xmlns:a="http://schemas.openxmlformats.org/drawingml/2006/main" noGrp="1"/>
          </p:cNvSpPr>
          <p:nvPr>
            <p:ph type="title" idx="7" hasCustomPrompt="1"/>
          </p:nvPr>
        </p:nvSpPr>
        <p:spPr>
          <a:xfrm xmlns:a="http://schemas.openxmlformats.org/drawingml/2006/main">
            <a:off x="3517750" y="3249125"/>
            <a:ext cx="2102100" cy="406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 xmlns:a="http://schemas.openxmlformats.org/drawingml/2006/main">
            <a:r>
              <a:t>xx%</a:t>
            </a:r>
          </a:p>
        </p:txBody>
      </p:sp>
      <p:sp>
        <p:nvSpPr>
          <p:cNvPr id="125" name="Google Shape;125;p27">
            <a:extLst xmlns:a="http://schemas.openxmlformats.org/drawingml/2006/main">
              <a:ext uri="{FF2B5EF4-FFF2-40B4-BE49-F238E27FC236}">
                <a16:creationId xmlns:a16="http://schemas.microsoft.com/office/drawing/2014/main" id="{E3BE783C-D730-4212-91F6-D7D637B8AD88}"/>
              </a:ext>
            </a:extLst>
          </p:cNvPr>
          <p:cNvSpPr>
            <a:spLocks xmlns:a="http://schemas.openxmlformats.org/drawingml/2006/main" noGrp="1"/>
          </p:cNvSpPr>
          <p:nvPr>
            <p:ph type="subTitle" idx="8"/>
          </p:nvPr>
        </p:nvSpPr>
        <p:spPr>
          <a:xfrm xmlns:a="http://schemas.openxmlformats.org/drawingml/2006/main">
            <a:off x="3517750" y="3636275"/>
            <a:ext cx="2101200" cy="444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 marL="0" indent="-127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26" name="Google Shape;126;p27">
            <a:extLst xmlns:a="http://schemas.openxmlformats.org/drawingml/2006/main">
              <a:ext uri="{FF2B5EF4-FFF2-40B4-BE49-F238E27FC236}">
                <a16:creationId xmlns:a16="http://schemas.microsoft.com/office/drawing/2014/main" id="{1EFCE27A-36BC-4BCD-AC44-DE7901651739}"/>
              </a:ext>
            </a:extLst>
          </p:cNvPr>
          <p:cNvSpPr>
            <a:spLocks xmlns:a="http://schemas.openxmlformats.org/drawingml/2006/main" noGrp="1"/>
          </p:cNvSpPr>
          <p:nvPr>
            <p:ph type="subTitle" idx="9"/>
          </p:nvPr>
        </p:nvSpPr>
        <p:spPr>
          <a:xfrm xmlns:a="http://schemas.openxmlformats.org/drawingml/2006/main">
            <a:off x="3517750" y="4076750"/>
            <a:ext cx="2103300" cy="72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 marL="0" indent="-95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27" name="Google Shape;127;p27">
            <a:extLst xmlns:a="http://schemas.openxmlformats.org/drawingml/2006/main">
              <a:ext uri="{FF2B5EF4-FFF2-40B4-BE49-F238E27FC236}">
                <a16:creationId xmlns:a16="http://schemas.microsoft.com/office/drawing/2014/main" id="{B58EEFAE-32AE-49D4-88C4-992504B6DDCC}"/>
              </a:ext>
            </a:extLst>
          </p:cNvPr>
          <p:cNvSpPr>
            <a:spLocks xmlns:a="http://schemas.openxmlformats.org/drawingml/2006/main" noGrp="1"/>
          </p:cNvSpPr>
          <p:nvPr>
            <p:ph type="title" idx="13" hasCustomPrompt="1"/>
          </p:nvPr>
        </p:nvSpPr>
        <p:spPr>
          <a:xfrm xmlns:a="http://schemas.openxmlformats.org/drawingml/2006/main">
            <a:off x="5815600" y="3249125"/>
            <a:ext cx="2100600" cy="406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 xmlns:a="http://schemas.openxmlformats.org/drawingml/2006/main">
            <a:r>
              <a:t>xx%</a:t>
            </a:r>
          </a:p>
        </p:txBody>
      </p:sp>
      <p:sp>
        <p:nvSpPr>
          <p:cNvPr id="128" name="Google Shape;128;p27">
            <a:extLst xmlns:a="http://schemas.openxmlformats.org/drawingml/2006/main">
              <a:ext uri="{FF2B5EF4-FFF2-40B4-BE49-F238E27FC236}">
                <a16:creationId xmlns:a16="http://schemas.microsoft.com/office/drawing/2014/main" id="{FE879CE7-F6AF-4856-839B-A8861900ED31}"/>
              </a:ext>
            </a:extLst>
          </p:cNvPr>
          <p:cNvSpPr>
            <a:spLocks xmlns:a="http://schemas.openxmlformats.org/drawingml/2006/main" noGrp="1"/>
          </p:cNvSpPr>
          <p:nvPr>
            <p:ph type="subTitle" idx="14"/>
          </p:nvPr>
        </p:nvSpPr>
        <p:spPr>
          <a:xfrm xmlns:a="http://schemas.openxmlformats.org/drawingml/2006/main">
            <a:off x="5815600" y="3636275"/>
            <a:ext cx="2099700" cy="444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 marL="0" indent="-127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29" name="Google Shape;129;p27">
            <a:extLst xmlns:a="http://schemas.openxmlformats.org/drawingml/2006/main">
              <a:ext uri="{FF2B5EF4-FFF2-40B4-BE49-F238E27FC236}">
                <a16:creationId xmlns:a16="http://schemas.microsoft.com/office/drawing/2014/main" id="{B3EE1BE6-2736-4160-B063-C0CBBDBA28C6}"/>
              </a:ext>
            </a:extLst>
          </p:cNvPr>
          <p:cNvSpPr>
            <a:spLocks xmlns:a="http://schemas.openxmlformats.org/drawingml/2006/main" noGrp="1"/>
          </p:cNvSpPr>
          <p:nvPr>
            <p:ph type="subTitle" idx="15"/>
          </p:nvPr>
        </p:nvSpPr>
        <p:spPr>
          <a:xfrm xmlns:a="http://schemas.openxmlformats.org/drawingml/2006/main">
            <a:off x="5815600" y="4076750"/>
            <a:ext cx="2103300" cy="72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Autofit/>
          </a:bodyPr>
          <a:lstStyle xmlns:a="http://schemas.openxmlformats.org/drawingml/2006/main">
            <a:lvl1pPr marL="0" indent="-95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Layouts/slideLayout9.xml><?xml version="1.0" encoding="utf-8"?>
<p:sldLayout xmlns:p="http://schemas.openxmlformats.org/presentationml/2006/main" matchingName="Title only" type="title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7" name="Google Shape;87;p20">
            <a:extLst xmlns:a="http://schemas.openxmlformats.org/drawingml/2006/main">
              <a:ext uri="{FF2B5EF4-FFF2-40B4-BE49-F238E27FC236}">
                <a16:creationId xmlns:a16="http://schemas.microsoft.com/office/drawing/2014/main" id="{3DD43F9D-0F08-42C6-9D4E-57AD4765C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-116825" y="-79800"/>
            <a:ext cx="3012300" cy="53031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dk2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88;p20">
            <a:extLst xmlns:a="http://schemas.openxmlformats.org/drawingml/2006/main">
              <a:ext uri="{FF2B5EF4-FFF2-40B4-BE49-F238E27FC236}">
                <a16:creationId xmlns:a16="http://schemas.microsoft.com/office/drawing/2014/main" id="{118DDF16-050C-4E5D-817C-FBA2DD0DCC8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29875" y="1712250"/>
            <a:ext cx="2185500" cy="1719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 xmlns:a="http://schemas.openxmlformats.org/drawingml/2006/main"/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efa51c239e04aaf" /><Relationship Type="http://schemas.openxmlformats.org/officeDocument/2006/relationships/slideLayout" Target="/ppt/slideLayouts/slideLayout1.xml" Id="R457da34afa33468b" /><Relationship Type="http://schemas.openxmlformats.org/officeDocument/2006/relationships/slideLayout" Target="/ppt/slideLayouts/slideLayout2.xml" Id="R8e5dce88525b4945" /><Relationship Type="http://schemas.openxmlformats.org/officeDocument/2006/relationships/slideLayout" Target="/ppt/slideLayouts/slideLayout3.xml" Id="R50d20c3b04bc4fe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ed1a4fde1aae497a" /><Relationship Type="http://schemas.openxmlformats.org/officeDocument/2006/relationships/slideLayout" Target="/ppt/slideLayouts/slideLayout4.xml" Id="Rd5a333fe326b4f50" /><Relationship Type="http://schemas.openxmlformats.org/officeDocument/2006/relationships/slideLayout" Target="/ppt/slideLayouts/slideLayout5.xml" Id="R67b06347094f4376" /><Relationship Type="http://schemas.openxmlformats.org/officeDocument/2006/relationships/slideLayout" Target="/ppt/slideLayouts/slideLayout6.xml" Id="R660f7b1a0dd6497e" /><Relationship Type="http://schemas.openxmlformats.org/officeDocument/2006/relationships/slideLayout" Target="/ppt/slideLayouts/slideLayout7.xml" Id="R9cfd1f306d2448cc" /><Relationship Type="http://schemas.openxmlformats.org/officeDocument/2006/relationships/slideLayout" Target="/ppt/slideLayouts/slideLayout8.xml" Id="R0dc88889228947cb" /><Relationship Type="http://schemas.openxmlformats.org/officeDocument/2006/relationships/slideLayout" Target="/ppt/slideLayouts/slideLayout9.xml" Id="R864147b794e74db0" /><Relationship Type="http://schemas.openxmlformats.org/officeDocument/2006/relationships/slideLayout" Target="/ppt/slideLayouts/slideLayout10.xml" Id="Rba365602e3af4389" /><Relationship Type="http://schemas.openxmlformats.org/officeDocument/2006/relationships/slideLayout" Target="/ppt/slideLayouts/slideLayout11.xml" Id="Rf83a5ff171d4453e" /></Relationships>
</file>

<file path=ppt/slideMasters/_rels/slideMaster3.xml.rels>&#65279;<?xml version="1.0" encoding="utf-8"?><Relationships xmlns="http://schemas.openxmlformats.org/package/2006/relationships"><Relationship Type="http://schemas.openxmlformats.org/officeDocument/2006/relationships/theme" Target="/ppt/slideMasters/theme/theme4.xml" Id="R9623d2b3f89b4eef" /><Relationship Type="http://schemas.openxmlformats.org/officeDocument/2006/relationships/slideLayout" Target="/ppt/slideLayouts/slideLayout12.xml" Id="R3349f8debcfc44bf" /><Relationship Type="http://schemas.openxmlformats.org/officeDocument/2006/relationships/slideLayout" Target="/ppt/slideLayouts/slideLayout13.xml" Id="Re4bc54d18abd4520" /><Relationship Type="http://schemas.openxmlformats.org/officeDocument/2006/relationships/slideLayout" Target="/ppt/slideLayouts/slideLayout14.xml" Id="Rbb14ae2b812c4efa" /><Relationship Type="http://schemas.openxmlformats.org/officeDocument/2006/relationships/slideLayout" Target="/ppt/slideLayouts/slideLayout15.xml" Id="R14709d0d6b6a47cb" /><Relationship Type="http://schemas.openxmlformats.org/officeDocument/2006/relationships/slideLayout" Target="/ppt/slideLayouts/slideLayout16.xml" Id="R9f2dbc11f30b4f83" /><Relationship Type="http://schemas.openxmlformats.org/officeDocument/2006/relationships/slideLayout" Target="/ppt/slideLayouts/slideLayout17.xml" Id="Rf966d875592a4032" /><Relationship Type="http://schemas.openxmlformats.org/officeDocument/2006/relationships/slideLayout" Target="/ppt/slideLayouts/slideLayout18.xml" Id="Rb89eee9cf2a94fae" /><Relationship Type="http://schemas.openxmlformats.org/officeDocument/2006/relationships/slideLayout" Target="/ppt/slideLayouts/slideLayout19.xml" Id="Rb4689ee570e24844" /><Relationship Type="http://schemas.openxmlformats.org/officeDocument/2006/relationships/slideLayout" Target="/ppt/slideLayouts/slideLayout20.xml" Id="Rf618399c43994fc1" /><Relationship Type="http://schemas.openxmlformats.org/officeDocument/2006/relationships/slideLayout" Target="/ppt/slideLayouts/slideLayout21.xml" Id="R2dc487d284af487f" /><Relationship Type="http://schemas.openxmlformats.org/officeDocument/2006/relationships/slideLayout" Target="/ppt/slideLayouts/slideLayout22.xml" Id="R14c2a860f85c4e79" /></Relationships>
</file>

<file path=ppt/slideMasters/slideMaster1.xml><?xml version="1.0" encoding="utf-8"?>
<p:sldMaster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da34afa33468b"/>
    <p:sldLayoutId xmlns:r="http://schemas.openxmlformats.org/officeDocument/2006/relationships" id="2147483650" r:id="R8e5dce88525b4945"/>
    <p:sldLayoutId xmlns:r="http://schemas.openxmlformats.org/officeDocument/2006/relationships" id="2147483651" r:id="R50d20c3b04bc4fe8"/>
  </p:sldLayoutIdLst>
  <p:hf sldNum="0" hdr="0" ftr="0" dt="0"/>
  <p:txStyles>
    <p:titleStyle>
      <a:lvl1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3" r:id="Rd5a333fe326b4f50"/>
    <p:sldLayoutId xmlns:r="http://schemas.openxmlformats.org/officeDocument/2006/relationships" id="2147483654" r:id="R67b06347094f4376"/>
    <p:sldLayoutId xmlns:r="http://schemas.openxmlformats.org/officeDocument/2006/relationships" id="2147483655" r:id="R660f7b1a0dd6497e"/>
    <p:sldLayoutId xmlns:r="http://schemas.openxmlformats.org/officeDocument/2006/relationships" id="2147483656" r:id="R9cfd1f306d2448cc"/>
    <p:sldLayoutId xmlns:r="http://schemas.openxmlformats.org/officeDocument/2006/relationships" id="2147483657" r:id="R0dc88889228947cb"/>
    <p:sldLayoutId xmlns:r="http://schemas.openxmlformats.org/officeDocument/2006/relationships" id="2147483658" r:id="R864147b794e74db0"/>
    <p:sldLayoutId xmlns:r="http://schemas.openxmlformats.org/officeDocument/2006/relationships" id="2147483659" r:id="Rba365602e3af4389"/>
    <p:sldLayoutId xmlns:r="http://schemas.openxmlformats.org/officeDocument/2006/relationships" id="2147483660" r:id="Rf83a5ff171d4453e"/>
  </p:sldLayoutIdLst>
  <p:hf sldNum="0" hdr="0" ftr="0" dt="0"/>
  <p:txStyles>
    <p:titleStyle>
      <a:lvl1pPr xmlns:a="http://schemas.openxmlformats.org/drawingml/2006/main" algn="ctr"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>
        <a:spcBef>
          <a:spcPts val="0"/>
        </a:spcBef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>
        <a:spcBef>
          <a:spcPts val="0"/>
        </a:spcBef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spcBef>
          <a:spcPts val="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spcBef>
          <a:spcPts val="0"/>
        </a:spcBef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spcBef>
          <a:spcPts val="0"/>
        </a:spcBef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3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45F2E2D3-EC6D-4AD0-9285-DE8CBAB309A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622E2BA-9170-44B7-8892-440E98FEDE0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62B5F38-52BE-4712-B2D1-27D8E1FA7554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1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7/31/26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69F31BF-FFCF-4A4D-B77C-97628705914D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1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5D3FCF-9E55-4F8F-A60F-9D6B5B770FDE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1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2" r:id="R3349f8debcfc44bf"/>
    <p:sldLayoutId xmlns:r="http://schemas.openxmlformats.org/officeDocument/2006/relationships" id="2147483663" r:id="Re4bc54d18abd4520"/>
    <p:sldLayoutId xmlns:r="http://schemas.openxmlformats.org/officeDocument/2006/relationships" id="2147483664" r:id="Rbb14ae2b812c4efa"/>
    <p:sldLayoutId xmlns:r="http://schemas.openxmlformats.org/officeDocument/2006/relationships" id="2147483665" r:id="R14709d0d6b6a47cb"/>
    <p:sldLayoutId xmlns:r="http://schemas.openxmlformats.org/officeDocument/2006/relationships" id="2147483666" r:id="R9f2dbc11f30b4f83"/>
    <p:sldLayoutId xmlns:r="http://schemas.openxmlformats.org/officeDocument/2006/relationships" id="2147483667" r:id="Rf966d875592a4032"/>
    <p:sldLayoutId xmlns:r="http://schemas.openxmlformats.org/officeDocument/2006/relationships" id="2147483668" r:id="Rb89eee9cf2a94fae"/>
    <p:sldLayoutId xmlns:r="http://schemas.openxmlformats.org/officeDocument/2006/relationships" id="2147483669" r:id="Rb4689ee570e24844"/>
    <p:sldLayoutId xmlns:r="http://schemas.openxmlformats.org/officeDocument/2006/relationships" id="2147483670" r:id="Rf618399c43994fc1"/>
    <p:sldLayoutId xmlns:r="http://schemas.openxmlformats.org/officeDocument/2006/relationships" id="2147483671" r:id="R2dc487d284af487f"/>
    <p:sldLayoutId xmlns:r="http://schemas.openxmlformats.org/officeDocument/2006/relationships" id="2147483672" r:id="R14c2a860f85c4e79"/>
  </p:sldLayoutIdLst>
  <p:txStyles>
    <p:titleStyle>
      <a:lvl1pPr xmlns:a="http://schemas.openxmlformats.org/drawingml/2006/main" algn="ctr" defTabSz="411480"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08610" indent="-308610" algn="l" defTabSz="411480">
        <a:spcBef>
          <a:spcPct val="20000"/>
        </a:spcBef>
        <a:buFont typeface="Arial"/>
        <a:buChar char="•"/>
        <a:defRPr sz="288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68655" indent="-257175" algn="l" defTabSz="411480">
        <a:spcBef>
          <a:spcPct val="20000"/>
        </a:spcBef>
        <a:buFont typeface="Arial"/>
        <a:buChar char="–"/>
        <a:defRPr sz="252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028700" indent="-205740" algn="l" defTabSz="411480">
        <a:spcBef>
          <a:spcPct val="20000"/>
        </a:spcBef>
        <a:buFont typeface="Arial"/>
        <a:buChar char="•"/>
        <a:defRPr sz="216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440180" indent="-205740" algn="l" defTabSz="411480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51660" indent="-205740" algn="l" defTabSz="411480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63140" indent="-205740" algn="l" defTabSz="411480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674620" indent="-205740" algn="l" defTabSz="411480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086100" indent="-205740" algn="l" defTabSz="411480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497580" indent="-205740" algn="l" defTabSz="411480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11480">
        <a:buNone/>
        <a:defRPr sz="162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11480" algn="l" defTabSz="411480">
        <a:buNone/>
        <a:defRPr sz="162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822960" algn="l" defTabSz="411480">
        <a:buNone/>
        <a:defRPr sz="162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234440" algn="l" defTabSz="411480">
        <a:buNone/>
        <a:defRPr sz="162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645920" algn="l" defTabSz="411480">
        <a:buNone/>
        <a:defRPr sz="162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057400" algn="l" defTabSz="411480">
        <a:buNone/>
        <a:defRPr sz="162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468880" algn="l" defTabSz="411480">
        <a:buNone/>
        <a:defRPr sz="162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2880360" algn="l" defTabSz="411480">
        <a:buNone/>
        <a:defRPr sz="162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291840" algn="l" defTabSz="411480">
        <a:buNone/>
        <a:defRPr sz="162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Masters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8.xml" Id="R6000a1842faf4f4d" /><Relationship Type="http://schemas.openxmlformats.org/officeDocument/2006/relationships/notesSlide" Target="/ppt/notesSlides/notesSlide1.xml" Id="R03178bbe75d54a0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15f28af724ba2" /><Relationship Type="http://schemas.openxmlformats.org/officeDocument/2006/relationships/image" Target="/ppt/media/image8.png" Id="Raeced0daf9764c63" /><Relationship Type="http://schemas.openxmlformats.org/officeDocument/2006/relationships/image" Target="/ppt/media/image9.png" Id="Rfbfbc83ac95e48dc" /><Relationship Type="http://schemas.openxmlformats.org/officeDocument/2006/relationships/notesSlide" Target="/ppt/notesSlides/notesSlide10.xml" Id="R199a34ce25284fd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7816292e0a3425f" /><Relationship Type="http://schemas.openxmlformats.org/officeDocument/2006/relationships/image" Target="/ppt/media/image.jpeg" Id="R7680d8d594ec43ae" /><Relationship Type="http://schemas.openxmlformats.org/officeDocument/2006/relationships/image" Target="/ppt/media/image2.jpeg" Id="R510cf02093084fe7" /><Relationship Type="http://schemas.openxmlformats.org/officeDocument/2006/relationships/notesSlide" Target="/ppt/notesSlides/notesSlide11.xml" Id="Ra211e30c22c44c0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ba081ad3a439d" /><Relationship Type="http://schemas.openxmlformats.org/officeDocument/2006/relationships/image" Target="/ppt/media/image10.png" Id="Rffd9df69fb3d4fc2" /><Relationship Type="http://schemas.openxmlformats.org/officeDocument/2006/relationships/notesSlide" Target="/ppt/notesSlides/notesSlide12.xml" Id="R3e74a7fcf4f34b9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d13f4b6ba4e4624" /><Relationship Type="http://schemas.openxmlformats.org/officeDocument/2006/relationships/image" Target="/ppt/media/image3.jpeg" Id="R826324abe0a445ac" /><Relationship Type="http://schemas.openxmlformats.org/officeDocument/2006/relationships/image" Target="/ppt/media/image4.jpeg" Id="Reb888d9ca89e4e02" /><Relationship Type="http://schemas.openxmlformats.org/officeDocument/2006/relationships/image" Target="/ppt/media/image5.jpeg" Id="Rf40dca276aad4f08" /><Relationship Type="http://schemas.openxmlformats.org/officeDocument/2006/relationships/notesSlide" Target="/ppt/notesSlides/notesSlide13.xml" Id="R608fd0072e0d474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94b806dda4ece" /><Relationship Type="http://schemas.openxmlformats.org/officeDocument/2006/relationships/image" Target="/ppt/media/image11.png" Id="R3942810df3f84906" /><Relationship Type="http://schemas.openxmlformats.org/officeDocument/2006/relationships/notesSlide" Target="/ppt/notesSlides/notesSlide14.xml" Id="R72eb87b1b1204f1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895c22ac1354b5d" /><Relationship Type="http://schemas.openxmlformats.org/officeDocument/2006/relationships/image" Target="/ppt/media/image6.jpeg" Id="Rf7774df1ee174f7d" /><Relationship Type="http://schemas.openxmlformats.org/officeDocument/2006/relationships/image" Target="/ppt/media/image12.png" Id="R3854135d56254fa3" /><Relationship Type="http://schemas.openxmlformats.org/officeDocument/2006/relationships/notesSlide" Target="/ppt/notesSlides/notesSlide15.xml" Id="R125a79f5ec9744a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05a7b0aae446c" /><Relationship Type="http://schemas.openxmlformats.org/officeDocument/2006/relationships/image" Target="/ppt/media/image13.png" Id="R09cc3ecec9644b6a" /><Relationship Type="http://schemas.openxmlformats.org/officeDocument/2006/relationships/image" Target="/ppt/media/image8.png" Id="R398ae06ed3e344f2" /><Relationship Type="http://schemas.openxmlformats.org/officeDocument/2006/relationships/notesSlide" Target="/ppt/notesSlides/notesSlide16.xml" Id="Rc7fb1b458fbb4bd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b776d9297e14b3f" /><Relationship Type="http://schemas.openxmlformats.org/officeDocument/2006/relationships/image" Target="/ppt/media/image7.jpeg" Id="R2d8460e423554104" /><Relationship Type="http://schemas.openxmlformats.org/officeDocument/2006/relationships/notesSlide" Target="/ppt/notesSlides/notesSlide17.xml" Id="R5a31d81f8653497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41eebad64c1a" /><Relationship Type="http://schemas.openxmlformats.org/officeDocument/2006/relationships/image" Target="/ppt/media/image4.png" Id="R77d1b999cf2e411e" /><Relationship Type="http://schemas.openxmlformats.org/officeDocument/2006/relationships/image" Target="/ppt/media/image5.png" Id="Rfef848ef4d2343fc" /><Relationship Type="http://schemas.openxmlformats.org/officeDocument/2006/relationships/notesSlide" Target="/ppt/notesSlides/notesSlide18.xml" Id="R589aa2a911664d3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48b7c1b815534d03" /><Relationship Type="http://schemas.openxmlformats.org/officeDocument/2006/relationships/image" Target="/ppt/media/image.png" Id="R9bb3d9d358f74ccd" /><Relationship Type="http://schemas.openxmlformats.org/officeDocument/2006/relationships/notesSlide" Target="/ppt/notesSlides/notesSlide19.xml" Id="Rd17f63dbd418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0b13cf4bd4ccc" /><Relationship Type="http://schemas.openxmlformats.org/officeDocument/2006/relationships/notesSlide" Target="/ppt/notesSlides/notesSlide2.xml" Id="Rf7407c621072494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0790192e64c56" /><Relationship Type="http://schemas.openxmlformats.org/officeDocument/2006/relationships/notesSlide" Target="/ppt/notesSlides/notesSlide20.xml" Id="R8ed583c4bc094b24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4a187bf44561" /><Relationship Type="http://schemas.openxmlformats.org/officeDocument/2006/relationships/image" Target="/ppt/media/image14.png" Id="R06fab3980d7e42f7" /><Relationship Type="http://schemas.openxmlformats.org/officeDocument/2006/relationships/image" Target="/ppt/media/image15.png" Id="Rb571239dc45241dc" /><Relationship Type="http://schemas.openxmlformats.org/officeDocument/2006/relationships/image" Target="/ppt/media/image16.png" Id="Rf624c137e3234973" /><Relationship Type="http://schemas.openxmlformats.org/officeDocument/2006/relationships/image" Target="/ppt/media/image17.png" Id="R57aa40bc7e6e412e" /><Relationship Type="http://schemas.openxmlformats.org/officeDocument/2006/relationships/notesSlide" Target="/ppt/notesSlides/notesSlide21.xml" Id="Ra5a7f8101f884f7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2cf3958004ac1" /><Relationship Type="http://schemas.openxmlformats.org/officeDocument/2006/relationships/notesSlide" Target="/ppt/notesSlides/notesSlide22.xml" Id="R41252883ad43492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e6e1136d34bfc" /><Relationship Type="http://schemas.openxmlformats.org/officeDocument/2006/relationships/notesSlide" Target="/ppt/notesSlides/notesSlide23.xml" Id="Rfbee2504a06b47f9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3261dc5614971" /><Relationship Type="http://schemas.openxmlformats.org/officeDocument/2006/relationships/notesSlide" Target="/ppt/notesSlides/notesSlide24.xml" Id="R005462ef04bb46b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d7a1562494ba6" /><Relationship Type="http://schemas.openxmlformats.org/officeDocument/2006/relationships/notesSlide" Target="/ppt/notesSlides/notesSlide25.xml" Id="Rabcc3317b6504ade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ca81368b14385" /><Relationship Type="http://schemas.openxmlformats.org/officeDocument/2006/relationships/image" Target="/ppt/media/image14.png" Id="Rcfb6986666a54091" /><Relationship Type="http://schemas.openxmlformats.org/officeDocument/2006/relationships/notesSlide" Target="/ppt/notesSlides/notesSlide26.xml" Id="Rd9c3be93d3ca4982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b9f99734ab344ea" /><Relationship Type="http://schemas.openxmlformats.org/officeDocument/2006/relationships/image" Target="/ppt/media/image8.jpeg" Id="R3fcdb2a3961a43b3" /><Relationship Type="http://schemas.openxmlformats.org/officeDocument/2006/relationships/notesSlide" Target="/ppt/notesSlides/notesSlide27.xml" Id="R5ac97c5b89b54e95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4313be87c4977" /><Relationship Type="http://schemas.openxmlformats.org/officeDocument/2006/relationships/image" Target="/ppt/media/image18.png" Id="R9e60f6eb6a664845" /><Relationship Type="http://schemas.openxmlformats.org/officeDocument/2006/relationships/notesSlide" Target="/ppt/notesSlides/notesSlide28.xml" Id="R76c76c4b5eb7439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cd5d8a8ef42d5" /><Relationship Type="http://schemas.openxmlformats.org/officeDocument/2006/relationships/notesSlide" Target="/ppt/notesSlides/notesSlide29.xml" Id="R2431e081b594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5289949b3464c" /><Relationship Type="http://schemas.openxmlformats.org/officeDocument/2006/relationships/notesSlide" Target="/ppt/notesSlides/notesSlide3.xml" Id="Rf6bd47f37afb41b4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6b9d2e0d45e6" /><Relationship Type="http://schemas.openxmlformats.org/officeDocument/2006/relationships/image" Target="/ppt/media/image19.png" Id="R671cd58807ea4808" /><Relationship Type="http://schemas.openxmlformats.org/officeDocument/2006/relationships/notesSlide" Target="/ppt/notesSlides/notesSlide30.xml" Id="R16901aa8df004219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3d0ed4e649b9" /><Relationship Type="http://schemas.openxmlformats.org/officeDocument/2006/relationships/image" Target="/ppt/media/image20.png" Id="R67366c2a4faf4f37" /><Relationship Type="http://schemas.openxmlformats.org/officeDocument/2006/relationships/image" Target="/ppt/media/image5.png" Id="Rbf409501eaed41c1" /><Relationship Type="http://schemas.openxmlformats.org/officeDocument/2006/relationships/image" Target="/ppt/media/image10.png" Id="Rd059c4b1a87d477f" /><Relationship Type="http://schemas.openxmlformats.org/officeDocument/2006/relationships/notesSlide" Target="/ppt/notesSlides/notesSlide31.xml" Id="R7248f6198eb147ac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75799a249e5408e" /><Relationship Type="http://schemas.openxmlformats.org/officeDocument/2006/relationships/image" Target="/ppt/media/image21.png" Id="Rcdbdc686451641ae" /><Relationship Type="http://schemas.openxmlformats.org/officeDocument/2006/relationships/notesSlide" Target="/ppt/notesSlides/notesSlide32.xml" Id="Raa125e8ba17b4bf1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aa75cfb424ccb" /><Relationship Type="http://schemas.openxmlformats.org/officeDocument/2006/relationships/image" Target="/ppt/media/image9.jpeg" Id="Ra67196fb370d4ea9" /><Relationship Type="http://schemas.openxmlformats.org/officeDocument/2006/relationships/notesSlide" Target="/ppt/notesSlides/notesSlide33.xml" Id="Re56c8e196fd14606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4f0270002497d" /><Relationship Type="http://schemas.openxmlformats.org/officeDocument/2006/relationships/image" Target="/ppt/media/image10.jpeg" Id="Rc13ff6689c7445ea" /><Relationship Type="http://schemas.openxmlformats.org/officeDocument/2006/relationships/notesSlide" Target="/ppt/notesSlides/notesSlide34.xml" Id="R5ce8807881c646e6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9c79fdd14237" /><Relationship Type="http://schemas.openxmlformats.org/officeDocument/2006/relationships/image" Target="/ppt/media/image11.jpeg" Id="R16bfccebad1b46c6" /><Relationship Type="http://schemas.openxmlformats.org/officeDocument/2006/relationships/notesSlide" Target="/ppt/notesSlides/notesSlide35.xml" Id="R365db934afa344b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152a4d15944d8" /><Relationship Type="http://schemas.openxmlformats.org/officeDocument/2006/relationships/image" Target="/ppt/media/image12.jpeg" Id="R07da8c74295c4d72" /><Relationship Type="http://schemas.openxmlformats.org/officeDocument/2006/relationships/notesSlide" Target="/ppt/notesSlides/notesSlide36.xml" Id="Rea2981a917ba4c98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90d571ac44676" /><Relationship Type="http://schemas.openxmlformats.org/officeDocument/2006/relationships/image" Target="/ppt/media/image21.png" Id="Rd30834853a2f4e0a" /><Relationship Type="http://schemas.openxmlformats.org/officeDocument/2006/relationships/notesSlide" Target="/ppt/notesSlides/notesSlide37.xml" Id="R267f5daeb97942c3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ea40d48e34d3f" /><Relationship Type="http://schemas.openxmlformats.org/officeDocument/2006/relationships/image" Target="/ppt/media/image22.png" Id="Rfcc649e9cbb24994" /><Relationship Type="http://schemas.openxmlformats.org/officeDocument/2006/relationships/image" Target="/ppt/media/image4.png" Id="Re104deb1e18a419b" /><Relationship Type="http://schemas.openxmlformats.org/officeDocument/2006/relationships/notesSlide" Target="/ppt/notesSlides/notesSlide38.xml" Id="R5dac7b6bcaa44720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262f8067c4d64" /><Relationship Type="http://schemas.openxmlformats.org/officeDocument/2006/relationships/notesSlide" Target="/ppt/notesSlides/notesSlide39.xml" Id="Rb2782191ccb7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f2a28200c4a5b" /><Relationship Type="http://schemas.openxmlformats.org/officeDocument/2006/relationships/image" Target="/ppt/media/image.png" Id="R2324cb18444b41bc" /><Relationship Type="http://schemas.openxmlformats.org/officeDocument/2006/relationships/notesSlide" Target="/ppt/notesSlides/notesSlide4.xml" Id="R43967cdfccb04d5c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5799410db4935" /><Relationship Type="http://schemas.openxmlformats.org/officeDocument/2006/relationships/notesSlide" Target="/ppt/notesSlides/notesSlide40.xml" Id="R11a4f87b5adb47a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191db8601ce049d3" /><Relationship Type="http://schemas.openxmlformats.org/officeDocument/2006/relationships/notesSlide" Target="/ppt/notesSlides/notesSlide41.xml" Id="R098928bd4fbe4324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081f1941f4a4213" /><Relationship Type="http://schemas.openxmlformats.org/officeDocument/2006/relationships/notesSlide" Target="/ppt/notesSlides/notesSlide42.xml" Id="R3e2fefa577e64339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16edabf888b41e0" /><Relationship Type="http://schemas.openxmlformats.org/officeDocument/2006/relationships/notesSlide" Target="/ppt/notesSlides/notesSlide43.xml" Id="R93f5c1e122974524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3ce6eea74ab44ee5" /><Relationship Type="http://schemas.openxmlformats.org/officeDocument/2006/relationships/notesSlide" Target="/ppt/notesSlides/notesSlide44.xml" Id="R8f7952b7d51147df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e624f4cf0a3e4228" /><Relationship Type="http://schemas.openxmlformats.org/officeDocument/2006/relationships/notesSlide" Target="/ppt/notesSlides/notesSlide45.xml" Id="Rcdb901581e4b45df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5563cc4148604efa" /><Relationship Type="http://schemas.openxmlformats.org/officeDocument/2006/relationships/notesSlide" Target="/ppt/notesSlides/notesSlide46.xml" Id="R9a9e96a0217e404e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26cdb4fba15f4cca" /><Relationship Type="http://schemas.openxmlformats.org/officeDocument/2006/relationships/notesSlide" Target="/ppt/notesSlides/notesSlide47.xml" Id="Rbc030a7b9f6a4bf9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86e2b0f7d5e34007" /><Relationship Type="http://schemas.openxmlformats.org/officeDocument/2006/relationships/notesSlide" Target="/ppt/notesSlides/notesSlide48.xml" Id="R9871f43b7f6940cb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cdca17047a44dd7" /><Relationship Type="http://schemas.openxmlformats.org/officeDocument/2006/relationships/notesSlide" Target="/ppt/notesSlides/notesSlide49.xml" Id="R2ea9e64416a4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b75826144fb0" /><Relationship Type="http://schemas.openxmlformats.org/officeDocument/2006/relationships/notesSlide" Target="/ppt/notesSlides/notesSlide5.xml" Id="R05efbeb78c3e474d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f933538696b4be8" /><Relationship Type="http://schemas.openxmlformats.org/officeDocument/2006/relationships/notesSlide" Target="/ppt/notesSlides/notesSlide50.xml" Id="R8e29114eb0f74dd8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9bc0b7515164538" /><Relationship Type="http://schemas.openxmlformats.org/officeDocument/2006/relationships/notesSlide" Target="/ppt/notesSlides/notesSlide51.xml" Id="Raa0b1f4397054c51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1a2ff87e7964dc8" /><Relationship Type="http://schemas.openxmlformats.org/officeDocument/2006/relationships/notesSlide" Target="/ppt/notesSlides/notesSlide52.xml" Id="R358f6be27366400a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2bac840f29d4323" /><Relationship Type="http://schemas.openxmlformats.org/officeDocument/2006/relationships/notesSlide" Target="/ppt/notesSlides/notesSlide53.xml" Id="R7f617286dd114f9e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3f46b54ee5644f5" /><Relationship Type="http://schemas.openxmlformats.org/officeDocument/2006/relationships/notesSlide" Target="/ppt/notesSlides/notesSlide54.xml" Id="R7cca350353614362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a16a56f4eb644a68" /><Relationship Type="http://schemas.openxmlformats.org/officeDocument/2006/relationships/notesSlide" Target="/ppt/notesSlides/notesSlide55.xml" Id="R21842db3530743ce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54f019fd8ab4aec" /><Relationship Type="http://schemas.openxmlformats.org/officeDocument/2006/relationships/image" Target="/ppt/media/image13.jpeg" Id="Rba185de363cf46b0" /><Relationship Type="http://schemas.openxmlformats.org/officeDocument/2006/relationships/notesSlide" Target="/ppt/notesSlides/notesSlide56.xml" Id="Rf0908d60b5f7405f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bf112812ac34475" /><Relationship Type="http://schemas.openxmlformats.org/officeDocument/2006/relationships/image" Target="/ppt/media/image14.jpeg" Id="R677df1b91b604139" /><Relationship Type="http://schemas.openxmlformats.org/officeDocument/2006/relationships/notesSlide" Target="/ppt/notesSlides/notesSlide57.xml" Id="Rd818fd4e247d47e8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26504635c934515" /><Relationship Type="http://schemas.openxmlformats.org/officeDocument/2006/relationships/image" Target="/ppt/media/image15.jpeg" Id="Rd5cb271083d8433a" /><Relationship Type="http://schemas.openxmlformats.org/officeDocument/2006/relationships/notesSlide" Target="/ppt/notesSlides/notesSlide58.xml" Id="R2034365465274bfa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d741b0b854540f6" /><Relationship Type="http://schemas.openxmlformats.org/officeDocument/2006/relationships/image" Target="/ppt/media/image16.jpeg" Id="R16892b14a6034847" /><Relationship Type="http://schemas.openxmlformats.org/officeDocument/2006/relationships/notesSlide" Target="/ppt/notesSlides/notesSlide59.xml" Id="Ra30aee3bdf2e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e47f8e7c44a6e" /><Relationship Type="http://schemas.openxmlformats.org/officeDocument/2006/relationships/image" Target="/ppt/media/image2.png" Id="R65149a82083a4858" /><Relationship Type="http://schemas.openxmlformats.org/officeDocument/2006/relationships/image" Target="/ppt/media/image.png" Id="R49c187432ff8415f" /><Relationship Type="http://schemas.openxmlformats.org/officeDocument/2006/relationships/notesSlide" Target="/ppt/notesSlides/notesSlide6.xml" Id="Rdde3fa6462724dbe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ea6525ee10f4932" /><Relationship Type="http://schemas.openxmlformats.org/officeDocument/2006/relationships/image" Target="/ppt/media/image17.jpeg" Id="Rfd00b73602dc41e0" /><Relationship Type="http://schemas.openxmlformats.org/officeDocument/2006/relationships/notesSlide" Target="/ppt/notesSlides/notesSlide60.xml" Id="Re17c37b33ffa4750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a750db916614f4f" /><Relationship Type="http://schemas.openxmlformats.org/officeDocument/2006/relationships/image" Target="/ppt/media/image18.jpeg" Id="R801fb0da6b0943c8" /><Relationship Type="http://schemas.openxmlformats.org/officeDocument/2006/relationships/notesSlide" Target="/ppt/notesSlides/notesSlide61.xml" Id="R7610dc47203140a1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b0abf85ec664e52" /><Relationship Type="http://schemas.openxmlformats.org/officeDocument/2006/relationships/image" Target="/ppt/media/image19.jpeg" Id="Rfaf6c0e0ddb94e49" /><Relationship Type="http://schemas.openxmlformats.org/officeDocument/2006/relationships/notesSlide" Target="/ppt/notesSlides/notesSlide62.xml" Id="R72280bf3cd9b4387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04d37da11eb4214" /><Relationship Type="http://schemas.openxmlformats.org/officeDocument/2006/relationships/image" Target="/ppt/media/image20.jpeg" Id="Re64ee2a2caf047ce" /><Relationship Type="http://schemas.openxmlformats.org/officeDocument/2006/relationships/notesSlide" Target="/ppt/notesSlides/notesSlide63.xml" Id="R7a477c1899ae436b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562e728f8e74d90" /><Relationship Type="http://schemas.openxmlformats.org/officeDocument/2006/relationships/image" Target="/ppt/media/image21.jpeg" Id="Rbd816b77f671433a" /><Relationship Type="http://schemas.openxmlformats.org/officeDocument/2006/relationships/notesSlide" Target="/ppt/notesSlides/notesSlide64.xml" Id="R3eca6393f7114fd2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538a243a2e04257" /><Relationship Type="http://schemas.openxmlformats.org/officeDocument/2006/relationships/image" Target="/ppt/media/image20.jpeg" Id="R8311f27f57724170" /><Relationship Type="http://schemas.openxmlformats.org/officeDocument/2006/relationships/notesSlide" Target="/ppt/notesSlides/notesSlide65.xml" Id="R2ed8aa5103384191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f0f716d1c9e4411" /><Relationship Type="http://schemas.openxmlformats.org/officeDocument/2006/relationships/image" Target="/ppt/media/image22.jpeg" Id="R020ff1afa2724df4" /><Relationship Type="http://schemas.openxmlformats.org/officeDocument/2006/relationships/notesSlide" Target="/ppt/notesSlides/notesSlide66.xml" Id="Rfb3f120ca7354dc6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5458972bc114c13" /><Relationship Type="http://schemas.openxmlformats.org/officeDocument/2006/relationships/image" Target="/ppt/media/image23.jpeg" Id="R2b4bb886208d4893" /><Relationship Type="http://schemas.openxmlformats.org/officeDocument/2006/relationships/notesSlide" Target="/ppt/notesSlides/notesSlide67.xml" Id="R01ec6c156d274fa2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491fa1dce8d4a6d" /><Relationship Type="http://schemas.openxmlformats.org/officeDocument/2006/relationships/image" Target="/ppt/media/image24.jpeg" Id="R3a21072d8e37494f" /><Relationship Type="http://schemas.openxmlformats.org/officeDocument/2006/relationships/notesSlide" Target="/ppt/notesSlides/notesSlide68.xml" Id="R0a37376ba7264adf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80b395c9ff04cdd" /><Relationship Type="http://schemas.openxmlformats.org/officeDocument/2006/relationships/image" Target="/ppt/media/image25.jpeg" Id="R3c3552dc08d9410d" /><Relationship Type="http://schemas.openxmlformats.org/officeDocument/2006/relationships/notesSlide" Target="/ppt/notesSlides/notesSlide69.xml" Id="Rc73fe7d7e3c7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d6cacf7b4fb5" /><Relationship Type="http://schemas.openxmlformats.org/officeDocument/2006/relationships/image" Target="/ppt/media/image3.png" Id="R1fe2fe0aa8e74f73" /><Relationship Type="http://schemas.openxmlformats.org/officeDocument/2006/relationships/notesSlide" Target="/ppt/notesSlides/notesSlide7.xml" Id="R3fd1c24795c3461e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6acfe5c1b7f469b" /><Relationship Type="http://schemas.openxmlformats.org/officeDocument/2006/relationships/image" Target="/ppt/media/image26.jpeg" Id="R3a67209c94f842ac" /><Relationship Type="http://schemas.openxmlformats.org/officeDocument/2006/relationships/notesSlide" Target="/ppt/notesSlides/notesSlide70.xml" Id="R44a8d5fb79b24370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3c711ac829343a8" /><Relationship Type="http://schemas.openxmlformats.org/officeDocument/2006/relationships/image" Target="/ppt/media/image27.jpeg" Id="Rcf969b05eb0649c8" /><Relationship Type="http://schemas.openxmlformats.org/officeDocument/2006/relationships/notesSlide" Target="/ppt/notesSlides/notesSlide71.xml" Id="R8e61e89a76f74e6e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d7e6fe702e74cca" /><Relationship Type="http://schemas.openxmlformats.org/officeDocument/2006/relationships/image" Target="/ppt/media/image28.jpeg" Id="R401fb3e248fb48ff" /><Relationship Type="http://schemas.openxmlformats.org/officeDocument/2006/relationships/notesSlide" Target="/ppt/notesSlides/notesSlide72.xml" Id="Red626eb163ae40ae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bfc9962123747c3" /><Relationship Type="http://schemas.openxmlformats.org/officeDocument/2006/relationships/image" Target="/ppt/media/image29.jpeg" Id="Raa41671c5b234648" /><Relationship Type="http://schemas.openxmlformats.org/officeDocument/2006/relationships/notesSlide" Target="/ppt/notesSlides/notesSlide73.xml" Id="R1570b912723a4401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41aa97c4b1e46fb" /><Relationship Type="http://schemas.openxmlformats.org/officeDocument/2006/relationships/image" Target="/ppt/media/image30.jpeg" Id="Rc23fa8f9bba749b4" /><Relationship Type="http://schemas.openxmlformats.org/officeDocument/2006/relationships/notesSlide" Target="/ppt/notesSlides/notesSlide74.xml" Id="R581ddd24b2dc42db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16060840c4649ff" /><Relationship Type="http://schemas.openxmlformats.org/officeDocument/2006/relationships/image" Target="/ppt/media/image31.jpeg" Id="R7dcc0da261264e59" /><Relationship Type="http://schemas.openxmlformats.org/officeDocument/2006/relationships/notesSlide" Target="/ppt/notesSlides/notesSlide75.xml" Id="R293eb40066984f3b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527cd5df68b44cd" /><Relationship Type="http://schemas.openxmlformats.org/officeDocument/2006/relationships/image" Target="/ppt/media/image32.jpeg" Id="R4420f555992d4e89" /><Relationship Type="http://schemas.openxmlformats.org/officeDocument/2006/relationships/notesSlide" Target="/ppt/notesSlides/notesSlide76.xml" Id="R856770da06204a0a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176f5f82ee3f4483" /><Relationship Type="http://schemas.openxmlformats.org/officeDocument/2006/relationships/notesSlide" Target="/ppt/notesSlides/notesSlide77.xml" Id="R645e394d1e394f0c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a57abac27234eba" /><Relationship Type="http://schemas.openxmlformats.org/officeDocument/2006/relationships/image" Target="/ppt/media/image33.jpeg" Id="R20c10cc8e68b426a" /><Relationship Type="http://schemas.openxmlformats.org/officeDocument/2006/relationships/notesSlide" Target="/ppt/notesSlides/notesSlide78.xml" Id="Ra2a8e39068154e4c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6e757267e51948e8" /><Relationship Type="http://schemas.openxmlformats.org/officeDocument/2006/relationships/image" Target="/ppt/media/image34.jpeg" Id="R3ffe11ac57e2427e" /><Relationship Type="http://schemas.openxmlformats.org/officeDocument/2006/relationships/notesSlide" Target="/ppt/notesSlides/notesSlide79.xml" Id="Rbb9b8a99e0f6430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ff9c611ee4424" /><Relationship Type="http://schemas.openxmlformats.org/officeDocument/2006/relationships/image" Target="/ppt/media/image4.png" Id="Ra988328d9fbd4cfa" /><Relationship Type="http://schemas.openxmlformats.org/officeDocument/2006/relationships/image" Target="/ppt/media/image5.png" Id="R5eb173fac2294a67" /><Relationship Type="http://schemas.openxmlformats.org/officeDocument/2006/relationships/notesSlide" Target="/ppt/notesSlides/notesSlide8.xml" Id="R34ca349f6b9a4c67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8ac7048d148743ba" /><Relationship Type="http://schemas.openxmlformats.org/officeDocument/2006/relationships/notesSlide" Target="/ppt/notesSlides/notesSlide80.xml" Id="R68a78bce62f34288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61851045e40a4bca" /><Relationship Type="http://schemas.openxmlformats.org/officeDocument/2006/relationships/notesSlide" Target="/ppt/notesSlides/notesSlide81.xml" Id="Raa088bf753fa42e8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aa1e69802af54e5f" /><Relationship Type="http://schemas.openxmlformats.org/officeDocument/2006/relationships/notesSlide" Target="/ppt/notesSlides/notesSlide82.xml" Id="R61ad798ec6ea4fe0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48f13e572cf74515" /><Relationship Type="http://schemas.openxmlformats.org/officeDocument/2006/relationships/notesSlide" Target="/ppt/notesSlides/notesSlide83.xml" Id="R1ed06101d0604f35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27454eb82544dc1" /><Relationship Type="http://schemas.openxmlformats.org/officeDocument/2006/relationships/notesSlide" Target="/ppt/notesSlides/notesSlide84.xml" Id="Rdfae830cd4c34a1e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e33f316454dc48d1" /><Relationship Type="http://schemas.openxmlformats.org/officeDocument/2006/relationships/notesSlide" Target="/ppt/notesSlides/notesSlide85.xml" Id="R2bcd5f8ecf5e44e1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287850ce7b245f1" /><Relationship Type="http://schemas.openxmlformats.org/officeDocument/2006/relationships/notesSlide" Target="/ppt/notesSlides/notesSlide86.xml" Id="R6467a2936a1a437c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6ee45f5477341ff" /><Relationship Type="http://schemas.openxmlformats.org/officeDocument/2006/relationships/image" Target="/ppt/media/image35.jpeg" Id="Rba93e5a511874951" /><Relationship Type="http://schemas.openxmlformats.org/officeDocument/2006/relationships/notesSlide" Target="/ppt/notesSlides/notesSlide87.xml" Id="R258360d58fa14559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6da67ffa65d44f6" /><Relationship Type="http://schemas.openxmlformats.org/officeDocument/2006/relationships/notesSlide" Target="/ppt/notesSlides/notesSlide88.xml" Id="R361c0645a28b4b38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4d827c3a66a4142" /><Relationship Type="http://schemas.openxmlformats.org/officeDocument/2006/relationships/notesSlide" Target="/ppt/notesSlides/notesSlide89.xml" Id="R9438e99254f14d4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e9b0bbed4771" /><Relationship Type="http://schemas.openxmlformats.org/officeDocument/2006/relationships/image" Target="/ppt/media/image6.png" Id="Rc148e01d4ffe4029" /><Relationship Type="http://schemas.openxmlformats.org/officeDocument/2006/relationships/image" Target="/ppt/media/image7.png" Id="Rc53c614c727947bb" /><Relationship Type="http://schemas.openxmlformats.org/officeDocument/2006/relationships/notesSlide" Target="/ppt/notesSlides/notesSlide9.xml" Id="R275a4b4f99c04257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d40177d88c8b4ea0" /><Relationship Type="http://schemas.openxmlformats.org/officeDocument/2006/relationships/notesSlide" Target="/ppt/notesSlides/notesSlide90.xml" Id="Rbdfda13a9abf445c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c24cd3128ec4bc7" /><Relationship Type="http://schemas.openxmlformats.org/officeDocument/2006/relationships/notesSlide" Target="/ppt/notesSlides/notesSlide91.xml" Id="Rf954261613b743c4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8925d9a96444013" /><Relationship Type="http://schemas.openxmlformats.org/officeDocument/2006/relationships/image" Target="/ppt/media/image36.jpeg" Id="R913f08518aa34b8b" /><Relationship Type="http://schemas.openxmlformats.org/officeDocument/2006/relationships/image" Target="/ppt/media/image37.jpeg" Id="R96c00524b28f45c6" /><Relationship Type="http://schemas.openxmlformats.org/officeDocument/2006/relationships/notesSlide" Target="/ppt/notesSlides/notesSlide92.xml" Id="Ra91de76c9e304adc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e858c8b2f19b4422" /><Relationship Type="http://schemas.openxmlformats.org/officeDocument/2006/relationships/notesSlide" Target="/ppt/notesSlides/notesSlide93.xml" Id="R6dc5bc4b36e046bb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a137a57e544c7" /><Relationship Type="http://schemas.openxmlformats.org/officeDocument/2006/relationships/notesSlide" Target="/ppt/notesSlides/notesSlide94.xml" Id="R5e80e8d23ada44a5" /></Relationships>
</file>

<file path=ppt/slides/_rels/slide9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ccbd1696b6b40cd" /><Relationship Type="http://schemas.openxmlformats.org/officeDocument/2006/relationships/notesSlide" Target="/ppt/notesSlides/notesSlide95.xml" Id="Re26d29190b3f4847" /></Relationships>
</file>

<file path=ppt/slides/_rels/slide9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ddebdbbbd48d4" /><Relationship Type="http://schemas.openxmlformats.org/officeDocument/2006/relationships/notesSlide" Target="/ppt/notesSlides/notesSlide96.xml" Id="Ra6f3b375667b4c1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20">
            <a:extLst xmlns:a="http://schemas.openxmlformats.org/drawingml/2006/main">
              <a:ext uri="{FF2B5EF4-FFF2-40B4-BE49-F238E27FC236}">
                <a16:creationId xmlns:a16="http://schemas.microsoft.com/office/drawing/2014/main" id="{2F4D3635-461C-496F-AC9F-9E30556B1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200" y="1337175"/>
            <a:ext cx="2124000" cy="2124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6000">
            <a:solidFill>
              <a:srgbClr val="2C42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defTabSz="411480">
              <a:buNone/>
            </a:pPr>
          </a:p>
        </p:txBody>
      </p:sp>
      <p:sp>
        <p:nvSpPr>
          <p:cNvPr id="21" name="s21">
            <a:extLst xmlns:a="http://schemas.openxmlformats.org/drawingml/2006/main">
              <a:ext uri="{FF2B5EF4-FFF2-40B4-BE49-F238E27FC236}">
                <a16:creationId xmlns:a16="http://schemas.microsoft.com/office/drawing/2014/main" id="{AFD20889-49A9-45B4-9E8F-B482F1932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2200" y="1616175"/>
            <a:ext cx="1566000" cy="1566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2000">
            <a:solidFill>
              <a:srgbClr val="2C42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defTabSz="411480">
              <a:buNone/>
            </a:pPr>
          </a:p>
        </p:txBody>
      </p:sp>
      <p:sp>
        <p:nvSpPr>
          <p:cNvPr id="22" name="s22">
            <a:extLst xmlns:a="http://schemas.openxmlformats.org/drawingml/2006/main">
              <a:ext uri="{FF2B5EF4-FFF2-40B4-BE49-F238E27FC236}">
                <a16:creationId xmlns:a16="http://schemas.microsoft.com/office/drawing/2014/main" id="{BDC48839-6717-4735-B397-F4C17C2EA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1200" y="2075175"/>
            <a:ext cx="648000" cy="648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defTabSz="411480">
              <a:buNone/>
            </a:pPr>
          </a:p>
        </p:txBody>
      </p:sp>
      <p:sp>
        <p:nvSpPr>
          <p:cNvPr id="23" name="t23">
            <a:extLst xmlns:a="http://schemas.openxmlformats.org/drawingml/2006/main">
              <a:ext uri="{FF2B5EF4-FFF2-40B4-BE49-F238E27FC236}">
                <a16:creationId xmlns:a16="http://schemas.microsoft.com/office/drawing/2014/main" id="{013DC41F-66AF-4D08-A945-AA0E5A13E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200" y="3587175"/>
            <a:ext cx="2124000" cy="27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411480">
              <a:buNone/>
            </a:pPr>
            <a:r>
              <a:rPr sz="1035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З А П И С Ь</a:t>
            </a:r>
          </a:p>
        </p:txBody>
      </p:sp>
      <p:sp>
        <p:nvSpPr>
          <p:cNvPr id="10" name="s10">
            <a:extLst xmlns:a="http://schemas.openxmlformats.org/drawingml/2006/main">
              <a:ext uri="{FF2B5EF4-FFF2-40B4-BE49-F238E27FC236}">
                <a16:creationId xmlns:a16="http://schemas.microsoft.com/office/drawing/2014/main" id="{52D6E19E-2A4C-4DBE-A4BA-455D0533D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272" y="1665675"/>
            <a:ext cx="411480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defTabSz="411480">
              <a:buNone/>
            </a:pPr>
          </a:p>
        </p:txBody>
      </p:sp>
      <p:sp>
        <p:nvSpPr>
          <p:cNvPr id="11" name="t11">
            <a:extLst xmlns:a="http://schemas.openxmlformats.org/drawingml/2006/main">
              <a:ext uri="{FF2B5EF4-FFF2-40B4-BE49-F238E27FC236}">
                <a16:creationId xmlns:a16="http://schemas.microsoft.com/office/drawing/2014/main" id="{12A185CD-2455-47A9-AC13-BE7A1A57A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" y="1818675"/>
            <a:ext cx="493776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defTabSz="411480">
              <a:buNone/>
            </a:pPr>
            <a:r>
              <a:rPr sz="108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ДО НАЧАЛА</a:t>
            </a:r>
          </a:p>
        </p:txBody>
      </p:sp>
      <p:sp>
        <p:nvSpPr>
          <p:cNvPr id="12" name="t12">
            <a:extLst xmlns:a="http://schemas.openxmlformats.org/drawingml/2006/main">
              <a:ext uri="{FF2B5EF4-FFF2-40B4-BE49-F238E27FC236}">
                <a16:creationId xmlns:a16="http://schemas.microsoft.com/office/drawing/2014/main" id="{6C8A220A-8C21-4B43-BDD7-08495D814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813" y="2156175"/>
            <a:ext cx="5670000" cy="158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defTabSz="411480">
              <a:lnSpc>
                <a:spcPct val="104000"/>
              </a:lnSpc>
              <a:buNone/>
            </a:pPr>
            <a:r>
              <a:rPr sz="3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Включи запись встречи</a:t>
            </a:r>
          </a:p>
        </p:txBody>
      </p:sp>
      <p:sp>
        <p:nvSpPr>
          <p:cNvPr id="13" name="t13">
            <a:extLst xmlns:a="http://schemas.openxmlformats.org/drawingml/2006/main">
              <a:ext uri="{FF2B5EF4-FFF2-40B4-BE49-F238E27FC236}">
                <a16:creationId xmlns:a16="http://schemas.microsoft.com/office/drawing/2014/main" id="{E19C660A-371F-459E-9143-5D28B322F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" y="3461175"/>
            <a:ext cx="5184000" cy="6840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defTabSz="411480">
              <a:lnSpc>
                <a:spcPct val="120000"/>
              </a:lnSpc>
              <a:buNone/>
            </a:pPr>
            <a:r>
              <a:rPr sz="126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Убедись, что запись включена и только после этого стартуй</a:t>
            </a:r>
          </a:p>
        </p:txBody>
      </p:sp>
      <p:sp>
        <p:nvSpPr>
          <p:cNvPr id="14" name="t14">
            <a:extLst xmlns:a="http://schemas.openxmlformats.org/drawingml/2006/main">
              <a:ext uri="{FF2B5EF4-FFF2-40B4-BE49-F238E27FC236}">
                <a16:creationId xmlns:a16="http://schemas.microsoft.com/office/drawing/2014/main" id="{A8BA362B-1635-4229-B0DA-62691D429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" y="4451175"/>
            <a:ext cx="5400000" cy="27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defTabSz="411480">
              <a:buNone/>
            </a:pPr>
            <a:r>
              <a:rPr sz="765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Маркетинговая аналитика на основе данных</a:t>
            </a:r>
          </a:p>
        </p:txBody>
      </p:sp>
    </p:spTree>
    <p:extLst>
      <p:ext uri="{BB962C8B-B14F-4D97-AF65-F5344CB8AC3E}">
        <p14:creationId xmlns:p14="http://schemas.microsoft.com/office/powerpoint/2010/main" val="374922189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2" name="Google Shape;482;p23">
            <a:extLst xmlns:a="http://schemas.openxmlformats.org/drawingml/2006/main">
              <a:ext uri="{FF2B5EF4-FFF2-40B4-BE49-F238E27FC236}">
                <a16:creationId xmlns:a16="http://schemas.microsoft.com/office/drawing/2014/main" id="{F10B61B8-F89C-4EE4-BC27-445E1D25C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3" name="Google Shape;483;p23">
            <a:extLst xmlns:a="http://schemas.openxmlformats.org/drawingml/2006/main">
              <a:ext uri="{FF2B5EF4-FFF2-40B4-BE49-F238E27FC236}">
                <a16:creationId xmlns:a16="http://schemas.microsoft.com/office/drawing/2014/main" id="{F782935B-72C4-4D5E-BA07-746B84B95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4" name="Google Shape;484;p23">
            <a:extLst xmlns:a="http://schemas.openxmlformats.org/drawingml/2006/main">
              <a:ext uri="{FF2B5EF4-FFF2-40B4-BE49-F238E27FC236}">
                <a16:creationId xmlns:a16="http://schemas.microsoft.com/office/drawing/2014/main" id="{5B054D80-6DDE-4D70-9A06-39E080A5F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ДОПОЛНИТЕЛЬНО</a:t>
            </a:r>
          </a:p>
        </p:txBody>
      </p:sp>
      <p:sp>
        <p:nvSpPr>
          <p:cNvPr id="485" name="Google Shape;485;p23">
            <a:extLst xmlns:a="http://schemas.openxmlformats.org/drawingml/2006/main">
              <a:ext uri="{FF2B5EF4-FFF2-40B4-BE49-F238E27FC236}">
                <a16:creationId xmlns:a16="http://schemas.microsoft.com/office/drawing/2014/main" id="{0FA5F12B-803F-4796-8E09-66BB5D71C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За кем следить</a:t>
            </a:r>
          </a:p>
        </p:txBody>
      </p:sp>
      <p:sp>
        <p:nvSpPr>
          <p:cNvPr id="486" name="Google Shape;486;p23">
            <a:extLst xmlns:a="http://schemas.openxmlformats.org/drawingml/2006/main">
              <a:ext uri="{FF2B5EF4-FFF2-40B4-BE49-F238E27FC236}">
                <a16:creationId xmlns:a16="http://schemas.microsoft.com/office/drawing/2014/main" id="{94F66366-A6B9-440D-9BBE-1D8AC44CC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487" name="Google Shape;487;p23">
            <a:extLst xmlns:a="http://schemas.openxmlformats.org/drawingml/2006/main">
              <a:ext uri="{FF2B5EF4-FFF2-40B4-BE49-F238E27FC236}">
                <a16:creationId xmlns:a16="http://schemas.microsoft.com/office/drawing/2014/main" id="{DE044110-5AC1-4D26-8A0A-C951E7154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3200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8" name="Google Shape;488;p23">
            <a:extLst xmlns:a="http://schemas.openxmlformats.org/drawingml/2006/main">
              <a:ext uri="{FF2B5EF4-FFF2-40B4-BE49-F238E27FC236}">
                <a16:creationId xmlns:a16="http://schemas.microsoft.com/office/drawing/2014/main" id="{71C82EBB-2C50-4592-9C46-313B9AA2A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00584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516" name="Google Shape;489;p2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aeced0daf9764c63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617366" y="1148486"/>
            <a:ext cx="263347" cy="26334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90" name="Google Shape;490;p23">
            <a:extLst xmlns:a="http://schemas.openxmlformats.org/drawingml/2006/main">
              <a:ext uri="{FF2B5EF4-FFF2-40B4-BE49-F238E27FC236}">
                <a16:creationId xmlns:a16="http://schemas.microsoft.com/office/drawing/2014/main" id="{FA487BF1-756F-4228-80FE-3C2AA56D8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691640"/>
            <a:ext cx="20802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Илья Красинский</a:t>
            </a:r>
          </a:p>
        </p:txBody>
      </p:sp>
      <p:sp>
        <p:nvSpPr>
          <p:cNvPr id="491" name="Google Shape;491;p23">
            <a:extLst xmlns:a="http://schemas.openxmlformats.org/drawingml/2006/main">
              <a:ext uri="{FF2B5EF4-FFF2-40B4-BE49-F238E27FC236}">
                <a16:creationId xmlns:a16="http://schemas.microsoft.com/office/drawing/2014/main" id="{0BAEC2CE-4646-4D1C-9FE8-E75A06070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2304288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2" name="Google Shape;492;p23">
            <a:extLst xmlns:a="http://schemas.openxmlformats.org/drawingml/2006/main">
              <a:ext uri="{FF2B5EF4-FFF2-40B4-BE49-F238E27FC236}">
                <a16:creationId xmlns:a16="http://schemas.microsoft.com/office/drawing/2014/main" id="{D3236167-5910-4916-8630-A8EDC35BF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464" y="2194560"/>
            <a:ext cx="1879092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CEO и продукт</a:t>
            </a:r>
          </a:p>
        </p:txBody>
      </p:sp>
      <p:sp>
        <p:nvSpPr>
          <p:cNvPr id="493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D96CF243-7262-47BF-961F-4A891804B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2852928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4" name="Google Shape;494;p23">
            <a:extLst xmlns:a="http://schemas.openxmlformats.org/drawingml/2006/main">
              <a:ext uri="{FF2B5EF4-FFF2-40B4-BE49-F238E27FC236}">
                <a16:creationId xmlns:a16="http://schemas.microsoft.com/office/drawing/2014/main" id="{27DC300A-A6D9-4075-906F-5BAADFFDD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464" y="2743200"/>
            <a:ext cx="1879092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Автор в Telegram и на YouTube</a:t>
            </a:r>
          </a:p>
        </p:txBody>
      </p:sp>
      <p:sp>
        <p:nvSpPr>
          <p:cNvPr id="495" name="Google Shape;495;p23">
            <a:extLst xmlns:a="http://schemas.openxmlformats.org/drawingml/2006/main">
              <a:ext uri="{FF2B5EF4-FFF2-40B4-BE49-F238E27FC236}">
                <a16:creationId xmlns:a16="http://schemas.microsoft.com/office/drawing/2014/main" id="{5B1955F1-2D47-4D08-89F1-3B8C6FE83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3401568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6" name="Google Shape;496;p23">
            <a:extLst xmlns:a="http://schemas.openxmlformats.org/drawingml/2006/main">
              <a:ext uri="{FF2B5EF4-FFF2-40B4-BE49-F238E27FC236}">
                <a16:creationId xmlns:a16="http://schemas.microsoft.com/office/drawing/2014/main" id="{73284B54-04C8-4EC0-91AE-1257C5568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464" y="3291840"/>
            <a:ext cx="1879092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Создатель известного шаблона юнит-экономики</a:t>
            </a:r>
          </a:p>
        </p:txBody>
      </p:sp>
      <p:sp>
        <p:nvSpPr>
          <p:cNvPr id="497" name="Google Shape;497;p23">
            <a:extLst xmlns:a="http://schemas.openxmlformats.org/drawingml/2006/main">
              <a:ext uri="{FF2B5EF4-FFF2-40B4-BE49-F238E27FC236}">
                <a16:creationId xmlns:a16="http://schemas.microsoft.com/office/drawing/2014/main" id="{46E46F28-FB54-4BDC-A46B-4B4FE1912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3200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8" name="Google Shape;498;p23">
            <a:extLst xmlns:a="http://schemas.openxmlformats.org/drawingml/2006/main">
              <a:ext uri="{FF2B5EF4-FFF2-40B4-BE49-F238E27FC236}">
                <a16:creationId xmlns:a16="http://schemas.microsoft.com/office/drawing/2014/main" id="{06A46AE4-DCA8-450E-AAC9-FDBE87D79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100584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526" name="Google Shape;499;p2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bfbc83ac95e48dc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520586" y="1148486"/>
            <a:ext cx="263347" cy="26334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00" name="Google Shape;500;p23">
            <a:extLst xmlns:a="http://schemas.openxmlformats.org/drawingml/2006/main">
              <a:ext uri="{FF2B5EF4-FFF2-40B4-BE49-F238E27FC236}">
                <a16:creationId xmlns:a16="http://schemas.microsoft.com/office/drawing/2014/main" id="{A97D5153-7152-4A3D-B1C8-1CAB3890E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1691640"/>
            <a:ext cx="20802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Даниил Ханин</a:t>
            </a:r>
          </a:p>
        </p:txBody>
      </p:sp>
      <p:sp>
        <p:nvSpPr>
          <p:cNvPr id="501" name="Google Shape;501;p23">
            <a:extLst xmlns:a="http://schemas.openxmlformats.org/drawingml/2006/main">
              <a:ext uri="{FF2B5EF4-FFF2-40B4-BE49-F238E27FC236}">
                <a16:creationId xmlns:a16="http://schemas.microsoft.com/office/drawing/2014/main" id="{F4EFDEFF-7EFF-4A03-8830-7A5241474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6228" y="2304288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2" name="Google Shape;502;p23">
            <a:extLst xmlns:a="http://schemas.openxmlformats.org/drawingml/2006/main">
              <a:ext uri="{FF2B5EF4-FFF2-40B4-BE49-F238E27FC236}">
                <a16:creationId xmlns:a16="http://schemas.microsoft.com/office/drawing/2014/main" id="{BF3875D6-B9F3-4651-88E0-A72C7028E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5684" y="2194560"/>
            <a:ext cx="1879092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Предприниматель</a:t>
            </a:r>
          </a:p>
        </p:txBody>
      </p:sp>
      <p:sp>
        <p:nvSpPr>
          <p:cNvPr id="503" name="Google Shape;503;p23">
            <a:extLst xmlns:a="http://schemas.openxmlformats.org/drawingml/2006/main">
              <a:ext uri="{FF2B5EF4-FFF2-40B4-BE49-F238E27FC236}">
                <a16:creationId xmlns:a16="http://schemas.microsoft.com/office/drawing/2014/main" id="{1B9B9403-994A-40C8-A08B-2218DD42D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6228" y="2852928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4" name="Google Shape;504;p23">
            <a:extLst xmlns:a="http://schemas.openxmlformats.org/drawingml/2006/main">
              <a:ext uri="{FF2B5EF4-FFF2-40B4-BE49-F238E27FC236}">
                <a16:creationId xmlns:a16="http://schemas.microsoft.com/office/drawing/2014/main" id="{0195B110-E78C-4CD9-9649-39C1094D5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5684" y="2743200"/>
            <a:ext cx="1879092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Популяризировал юнит-экономику в России</a:t>
            </a:r>
          </a:p>
        </p:txBody>
      </p:sp>
      <p:sp>
        <p:nvSpPr>
          <p:cNvPr id="505" name="Google Shape;505;p23">
            <a:extLst xmlns:a="http://schemas.openxmlformats.org/drawingml/2006/main">
              <a:ext uri="{FF2B5EF4-FFF2-40B4-BE49-F238E27FC236}">
                <a16:creationId xmlns:a16="http://schemas.microsoft.com/office/drawing/2014/main" id="{1D5C9B8D-4ACB-4E9E-82C2-824CED3E9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6228" y="3401568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6" name="Google Shape;506;p23">
            <a:extLst xmlns:a="http://schemas.openxmlformats.org/drawingml/2006/main">
              <a:ext uri="{FF2B5EF4-FFF2-40B4-BE49-F238E27FC236}">
                <a16:creationId xmlns:a16="http://schemas.microsoft.com/office/drawing/2014/main" id="{25EB025C-9DCD-43E4-B64B-CD2930399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5684" y="3291840"/>
            <a:ext cx="1879092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khanin.info · автор книги</a:t>
            </a:r>
          </a:p>
        </p:txBody>
      </p:sp>
    </p:spTree>
    <p:extLst>
      <p:ext uri="{BB962C8B-B14F-4D97-AF65-F5344CB8AC3E}">
        <p14:creationId xmlns:p14="http://schemas.microsoft.com/office/powerpoint/2010/main" val="869112159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Google Shape;527;p8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80d8d594ec43a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30257" y="152399"/>
            <a:ext cx="3413743" cy="4838699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4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0cf02093084fe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64205" y="84375"/>
            <a:ext cx="5466052" cy="483869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5876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18" name="Google Shape;512;p2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fd9df69fb3d4fc2">
            <a:alphaModFix amt="12000"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355080" y="1051560"/>
            <a:ext cx="2468880" cy="246888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13" name="Google Shape;513;p24">
            <a:extLst xmlns:a="http://schemas.openxmlformats.org/drawingml/2006/main">
              <a:ext uri="{FF2B5EF4-FFF2-40B4-BE49-F238E27FC236}">
                <a16:creationId xmlns:a16="http://schemas.microsoft.com/office/drawing/2014/main" id="{44F223DC-0B0E-4796-B294-B033488A8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45720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4" name="Google Shape;514;p24">
            <a:extLst xmlns:a="http://schemas.openxmlformats.org/drawingml/2006/main">
              <a:ext uri="{FF2B5EF4-FFF2-40B4-BE49-F238E27FC236}">
                <a16:creationId xmlns:a16="http://schemas.microsoft.com/office/drawing/2014/main" id="{5E03D120-5BC0-4725-8996-629A820C9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947672"/>
            <a:ext cx="5486400" cy="320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КАК ЭТО ПОЯВИЛОСЬ</a:t>
            </a:r>
          </a:p>
        </p:txBody>
      </p:sp>
      <p:sp>
        <p:nvSpPr>
          <p:cNvPr id="515" name="Google Shape;515;p24">
            <a:extLst xmlns:a="http://schemas.openxmlformats.org/drawingml/2006/main">
              <a:ext uri="{FF2B5EF4-FFF2-40B4-BE49-F238E27FC236}">
                <a16:creationId xmlns:a16="http://schemas.microsoft.com/office/drawing/2014/main" id="{0A9D2199-B8FE-49A2-B0FE-AAEE35832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2331720"/>
            <a:ext cx="5577840" cy="1325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Откуда появилась юнит-экономика</a:t>
            </a:r>
          </a:p>
        </p:txBody>
      </p:sp>
      <p:sp>
        <p:nvSpPr>
          <p:cNvPr id="516" name="Google Shape;516;p24">
            <a:extLst xmlns:a="http://schemas.openxmlformats.org/drawingml/2006/main">
              <a:ext uri="{FF2B5EF4-FFF2-40B4-BE49-F238E27FC236}">
                <a16:creationId xmlns:a16="http://schemas.microsoft.com/office/drawing/2014/main" id="{D51CE136-5441-49F1-B91F-329E5FF64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703320"/>
            <a:ext cx="548640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После краха доткомов</a:t>
            </a:r>
          </a:p>
        </p:txBody>
      </p:sp>
    </p:spTree>
    <p:extLst>
      <p:ext uri="{BB962C8B-B14F-4D97-AF65-F5344CB8AC3E}">
        <p14:creationId xmlns:p14="http://schemas.microsoft.com/office/powerpoint/2010/main" val="1942267140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Google Shape;538;p8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6324abe0a445a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61624" y="804861"/>
            <a:ext cx="8820751" cy="3691099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5" name="Google Shape;539;p8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888d9ca89e4e0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73049" y="538911"/>
            <a:ext cx="3213599" cy="655901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6" name="Google Shape;540;p8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0dca276aad4f0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33124" y="1657486"/>
            <a:ext cx="2541674" cy="92672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</p:spTree>
    <p:extLst>
      <p:ext uri="{BB962C8B-B14F-4D97-AF65-F5344CB8AC3E}">
        <p14:creationId xmlns:p14="http://schemas.microsoft.com/office/powerpoint/2010/main" val="15404383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2" name="Google Shape;522;p25">
            <a:extLst xmlns:a="http://schemas.openxmlformats.org/drawingml/2006/main">
              <a:ext uri="{FF2B5EF4-FFF2-40B4-BE49-F238E27FC236}">
                <a16:creationId xmlns:a16="http://schemas.microsoft.com/office/drawing/2014/main" id="{4E83BA2F-AE59-4536-AADA-616AA2F78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3" name="Google Shape;523;p25">
            <a:extLst xmlns:a="http://schemas.openxmlformats.org/drawingml/2006/main">
              <a:ext uri="{FF2B5EF4-FFF2-40B4-BE49-F238E27FC236}">
                <a16:creationId xmlns:a16="http://schemas.microsoft.com/office/drawing/2014/main" id="{59562214-E325-4F1D-867B-0A1C37CD5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4" name="Google Shape;524;p25">
            <a:extLst xmlns:a="http://schemas.openxmlformats.org/drawingml/2006/main">
              <a:ext uri="{FF2B5EF4-FFF2-40B4-BE49-F238E27FC236}">
                <a16:creationId xmlns:a16="http://schemas.microsoft.com/office/drawing/2014/main" id="{E5A92882-2409-4963-B653-6F9EA3DEA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КАК ЭТО ПОЯВИЛОСЬ</a:t>
            </a:r>
          </a:p>
        </p:txBody>
      </p:sp>
      <p:sp>
        <p:nvSpPr>
          <p:cNvPr id="525" name="Google Shape;525;p25">
            <a:extLst xmlns:a="http://schemas.openxmlformats.org/drawingml/2006/main">
              <a:ext uri="{FF2B5EF4-FFF2-40B4-BE49-F238E27FC236}">
                <a16:creationId xmlns:a16="http://schemas.microsoft.com/office/drawing/2014/main" id="{8C4FFE27-C5AD-427F-BD3F-8CFC0B563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Крах доткомов стал отправной точкой</a:t>
            </a:r>
          </a:p>
        </p:txBody>
      </p:sp>
      <p:sp>
        <p:nvSpPr>
          <p:cNvPr id="526" name="Google Shape;526;p25">
            <a:extLst xmlns:a="http://schemas.openxmlformats.org/drawingml/2006/main">
              <a:ext uri="{FF2B5EF4-FFF2-40B4-BE49-F238E27FC236}">
                <a16:creationId xmlns:a16="http://schemas.microsoft.com/office/drawing/2014/main" id="{4ACB189B-CC48-4D87-A4EB-C2EE510D7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527" name="Google Shape;527;p25">
            <a:extLst xmlns:a="http://schemas.openxmlformats.org/drawingml/2006/main">
              <a:ext uri="{FF2B5EF4-FFF2-40B4-BE49-F238E27FC236}">
                <a16:creationId xmlns:a16="http://schemas.microsoft.com/office/drawing/2014/main" id="{57C255DD-6118-4CBB-B14D-B529FDC29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31520"/>
            <a:ext cx="5532120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8" name="Google Shape;528;p25">
            <a:extLst xmlns:a="http://schemas.openxmlformats.org/drawingml/2006/main">
              <a:ext uri="{FF2B5EF4-FFF2-40B4-BE49-F238E27FC236}">
                <a16:creationId xmlns:a16="http://schemas.microsoft.com/office/drawing/2014/main" id="{45E12DFB-C308-40D1-A39A-6D4299282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31520"/>
            <a:ext cx="64008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9" name="Google Shape;529;p25">
            <a:extLst xmlns:a="http://schemas.openxmlformats.org/drawingml/2006/main">
              <a:ext uri="{FF2B5EF4-FFF2-40B4-BE49-F238E27FC236}">
                <a16:creationId xmlns:a16="http://schemas.microsoft.com/office/drawing/2014/main" id="{79A5D510-35BB-4B11-B0F7-8287CB333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731520"/>
            <a:ext cx="4983480" cy="1325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Примерно в 2000 году интернет-компании наращивали аудиторию любой ценой, теряя деньги на каждом пользователе. Когда дешёвый капитал исчез, многие компании обанкротились.</a:t>
            </a:r>
          </a:p>
        </p:txBody>
      </p:sp>
      <p:sp>
        <p:nvSpPr>
          <p:cNvPr id="530" name="Google Shape;530;p25">
            <a:extLst xmlns:a="http://schemas.openxmlformats.org/drawingml/2006/main">
              <a:ext uri="{FF2B5EF4-FFF2-40B4-BE49-F238E27FC236}">
                <a16:creationId xmlns:a16="http://schemas.microsoft.com/office/drawing/2014/main" id="{AA9FDD25-17D1-4C3D-A26D-A68223478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286000"/>
            <a:ext cx="553212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Тогда инвесторы начали задавать новый вопрос:</a:t>
            </a:r>
          </a:p>
        </p:txBody>
      </p:sp>
      <p:sp>
        <p:nvSpPr>
          <p:cNvPr id="531" name="Google Shape;531;p25">
            <a:extLst xmlns:a="http://schemas.openxmlformats.org/drawingml/2006/main">
              <a:ext uri="{FF2B5EF4-FFF2-40B4-BE49-F238E27FC236}">
                <a16:creationId xmlns:a16="http://schemas.microsoft.com/office/drawing/2014/main" id="{2FFA2970-A624-46EC-8973-DFE8629E7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697480"/>
            <a:ext cx="5532120" cy="1463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545" name="Google Shape;532;p2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3942810df3f84906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520440" y="3154680"/>
            <a:ext cx="548640" cy="54864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33" name="Google Shape;533;p25">
            <a:extLst xmlns:a="http://schemas.openxmlformats.org/drawingml/2006/main">
              <a:ext uri="{FF2B5EF4-FFF2-40B4-BE49-F238E27FC236}">
                <a16:creationId xmlns:a16="http://schemas.microsoft.com/office/drawing/2014/main" id="{7379CD06-1D92-4737-8D64-A3E1977BD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7680" y="2697480"/>
            <a:ext cx="4160520" cy="1463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Приносит ли ОДИН юнит прибыль — до масштабирования на миллионы?</a:t>
            </a:r>
          </a:p>
        </p:txBody>
      </p:sp>
    </p:spTree>
    <p:extLst>
      <p:ext uri="{BB962C8B-B14F-4D97-AF65-F5344CB8AC3E}">
        <p14:creationId xmlns:p14="http://schemas.microsoft.com/office/powerpoint/2010/main" val="1167059466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Google Shape;545;p9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774df1ee174f7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15475" y="1046575"/>
            <a:ext cx="4071822" cy="3150424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4" name="Google Shape;546;p9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54135d56254fa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1225" y="1595458"/>
            <a:ext cx="4220500" cy="2400242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</p:spTree>
    <p:extLst>
      <p:ext uri="{BB962C8B-B14F-4D97-AF65-F5344CB8AC3E}">
        <p14:creationId xmlns:p14="http://schemas.microsoft.com/office/powerpoint/2010/main" val="87585580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9" name="Google Shape;539;p26">
            <a:extLst xmlns:a="http://schemas.openxmlformats.org/drawingml/2006/main">
              <a:ext uri="{FF2B5EF4-FFF2-40B4-BE49-F238E27FC236}">
                <a16:creationId xmlns:a16="http://schemas.microsoft.com/office/drawing/2014/main" id="{57934695-DE19-42DE-893A-80FE15708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0" name="Google Shape;540;p26">
            <a:extLst xmlns:a="http://schemas.openxmlformats.org/drawingml/2006/main">
              <a:ext uri="{FF2B5EF4-FFF2-40B4-BE49-F238E27FC236}">
                <a16:creationId xmlns:a16="http://schemas.microsoft.com/office/drawing/2014/main" id="{94323D7B-29DF-4555-AB54-12ABC1988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1" name="Google Shape;541;p26">
            <a:extLst xmlns:a="http://schemas.openxmlformats.org/drawingml/2006/main">
              <a:ext uri="{FF2B5EF4-FFF2-40B4-BE49-F238E27FC236}">
                <a16:creationId xmlns:a16="http://schemas.microsoft.com/office/drawing/2014/main" id="{7A22861C-8D4B-408B-949D-5B1706378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КОНТЕКСТ</a:t>
            </a:r>
          </a:p>
        </p:txBody>
      </p:sp>
      <p:sp>
        <p:nvSpPr>
          <p:cNvPr id="542" name="Google Shape;542;p26">
            <a:extLst xmlns:a="http://schemas.openxmlformats.org/drawingml/2006/main">
              <a:ext uri="{FF2B5EF4-FFF2-40B4-BE49-F238E27FC236}">
                <a16:creationId xmlns:a16="http://schemas.microsoft.com/office/drawing/2014/main" id="{372DCECD-C7F9-4057-9FF4-16C14BFC1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Почему недостаточно финансовой отчётности?</a:t>
            </a:r>
          </a:p>
        </p:txBody>
      </p:sp>
      <p:sp>
        <p:nvSpPr>
          <p:cNvPr id="543" name="Google Shape;543;p26">
            <a:extLst xmlns:a="http://schemas.openxmlformats.org/drawingml/2006/main">
              <a:ext uri="{FF2B5EF4-FFF2-40B4-BE49-F238E27FC236}">
                <a16:creationId xmlns:a16="http://schemas.microsoft.com/office/drawing/2014/main" id="{63957368-E893-4D16-A6AE-9C25315DE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544" name="Google Shape;544;p26">
            <a:extLst xmlns:a="http://schemas.openxmlformats.org/drawingml/2006/main">
              <a:ext uri="{FF2B5EF4-FFF2-40B4-BE49-F238E27FC236}">
                <a16:creationId xmlns:a16="http://schemas.microsoft.com/office/drawing/2014/main" id="{1C83BE17-A343-4FF1-8E48-0112DD6E8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3383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5" name="Google Shape;545;p26">
            <a:extLst xmlns:a="http://schemas.openxmlformats.org/drawingml/2006/main">
              <a:ext uri="{FF2B5EF4-FFF2-40B4-BE49-F238E27FC236}">
                <a16:creationId xmlns:a16="http://schemas.microsoft.com/office/drawing/2014/main" id="{A5BB6635-D8F7-4DB8-919E-F19B82334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432" y="100584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FA0AE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575" name="Google Shape;546;p2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9cc3ecec9644b6a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575304" y="1124712"/>
            <a:ext cx="219456" cy="219456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47" name="Google Shape;547;p26">
            <a:extLst xmlns:a="http://schemas.openxmlformats.org/drawingml/2006/main">
              <a:ext uri="{FF2B5EF4-FFF2-40B4-BE49-F238E27FC236}">
                <a16:creationId xmlns:a16="http://schemas.microsoft.com/office/drawing/2014/main" id="{3E81B80A-D3B7-4802-8984-71DABDAC2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100584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Компания целиком</a:t>
            </a:r>
          </a:p>
        </p:txBody>
      </p:sp>
      <p:sp>
        <p:nvSpPr>
          <p:cNvPr id="548" name="Google Shape;548;p26">
            <a:extLst xmlns:a="http://schemas.openxmlformats.org/drawingml/2006/main">
              <a:ext uri="{FF2B5EF4-FFF2-40B4-BE49-F238E27FC236}">
                <a16:creationId xmlns:a16="http://schemas.microsoft.com/office/drawing/2014/main" id="{F7210F34-FD98-45F7-B2D7-C013823F3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1847088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FA0AE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9" name="Google Shape;549;p26">
            <a:extLst xmlns:a="http://schemas.openxmlformats.org/drawingml/2006/main">
              <a:ext uri="{FF2B5EF4-FFF2-40B4-BE49-F238E27FC236}">
                <a16:creationId xmlns:a16="http://schemas.microsoft.com/office/drawing/2014/main" id="{3AA07CBB-2F69-47E1-98F9-0EEC4383B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464" y="1737360"/>
            <a:ext cx="1879092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Денежный поток, баланс, отчёт о прибылях и убытках</a:t>
            </a:r>
          </a:p>
        </p:txBody>
      </p:sp>
      <p:sp>
        <p:nvSpPr>
          <p:cNvPr id="550" name="Google Shape;550;p26">
            <a:extLst xmlns:a="http://schemas.openxmlformats.org/drawingml/2006/main">
              <a:ext uri="{FF2B5EF4-FFF2-40B4-BE49-F238E27FC236}">
                <a16:creationId xmlns:a16="http://schemas.microsoft.com/office/drawing/2014/main" id="{88148342-0E88-4118-869E-AF03546FC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2414016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FA0AE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1" name="Google Shape;551;p26">
            <a:extLst xmlns:a="http://schemas.openxmlformats.org/drawingml/2006/main">
              <a:ext uri="{FF2B5EF4-FFF2-40B4-BE49-F238E27FC236}">
                <a16:creationId xmlns:a16="http://schemas.microsoft.com/office/drawing/2014/main" id="{7B830762-1E8C-4E5B-9619-585E442AD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464" y="2304288"/>
            <a:ext cx="1879092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Десятки статей и правила МСФО</a:t>
            </a:r>
          </a:p>
        </p:txBody>
      </p:sp>
      <p:sp>
        <p:nvSpPr>
          <p:cNvPr id="552" name="Google Shape;552;p26">
            <a:extLst xmlns:a="http://schemas.openxmlformats.org/drawingml/2006/main">
              <a:ext uri="{FF2B5EF4-FFF2-40B4-BE49-F238E27FC236}">
                <a16:creationId xmlns:a16="http://schemas.microsoft.com/office/drawing/2014/main" id="{FEE8807E-5BB5-4B66-9641-A834F588F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2980944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FA0AE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3" name="Google Shape;553;p26">
            <a:extLst xmlns:a="http://schemas.openxmlformats.org/drawingml/2006/main">
              <a:ext uri="{FF2B5EF4-FFF2-40B4-BE49-F238E27FC236}">
                <a16:creationId xmlns:a16="http://schemas.microsoft.com/office/drawing/2014/main" id="{242535CD-2FDC-4F43-AE79-7A9A0CA1C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464" y="2871216"/>
            <a:ext cx="1879092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Мощный, но сложный инструмент</a:t>
            </a:r>
          </a:p>
        </p:txBody>
      </p:sp>
      <p:sp>
        <p:nvSpPr>
          <p:cNvPr id="554" name="Google Shape;554;p26">
            <a:extLst xmlns:a="http://schemas.openxmlformats.org/drawingml/2006/main">
              <a:ext uri="{FF2B5EF4-FFF2-40B4-BE49-F238E27FC236}">
                <a16:creationId xmlns:a16="http://schemas.microsoft.com/office/drawing/2014/main" id="{F118B2EC-38CE-4A95-83FF-D18821A8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703320"/>
            <a:ext cx="20802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8FA0AE"/>
                </a:solidFill>
                <a:latin typeface="Montserrat SemiBold"/>
                <a:ea typeface="Montserrat SemiBold"/>
                <a:cs typeface="Montserrat SemiBold"/>
              </a:rPr>
              <a:t>Сложно</a:t>
            </a:r>
          </a:p>
        </p:txBody>
      </p:sp>
      <p:sp>
        <p:nvSpPr>
          <p:cNvPr id="555" name="Google Shape;555;p26">
            <a:extLst xmlns:a="http://schemas.openxmlformats.org/drawingml/2006/main">
              <a:ext uri="{FF2B5EF4-FFF2-40B4-BE49-F238E27FC236}">
                <a16:creationId xmlns:a16="http://schemas.microsoft.com/office/drawing/2014/main" id="{524932C9-5A5C-4EC7-80BC-41CFE4F7F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3383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6" name="Google Shape;556;p26">
            <a:extLst xmlns:a="http://schemas.openxmlformats.org/drawingml/2006/main">
              <a:ext uri="{FF2B5EF4-FFF2-40B4-BE49-F238E27FC236}">
                <a16:creationId xmlns:a16="http://schemas.microsoft.com/office/drawing/2014/main" id="{48FB1898-BB24-4CEA-ABEA-3938966CC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9652" y="100584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586" name="Google Shape;557;p2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398ae06ed3e344f2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478524" y="1124712"/>
            <a:ext cx="219456" cy="219456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58" name="Google Shape;558;p26">
            <a:extLst xmlns:a="http://schemas.openxmlformats.org/drawingml/2006/main">
              <a:ext uri="{FF2B5EF4-FFF2-40B4-BE49-F238E27FC236}">
                <a16:creationId xmlns:a16="http://schemas.microsoft.com/office/drawing/2014/main" id="{8AA1C876-009F-4640-BF3D-14ED62E91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6580" y="100584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Один юнит</a:t>
            </a:r>
          </a:p>
        </p:txBody>
      </p:sp>
      <p:sp>
        <p:nvSpPr>
          <p:cNvPr id="559" name="Google Shape;559;p26">
            <a:extLst xmlns:a="http://schemas.openxmlformats.org/drawingml/2006/main">
              <a:ext uri="{FF2B5EF4-FFF2-40B4-BE49-F238E27FC236}">
                <a16:creationId xmlns:a16="http://schemas.microsoft.com/office/drawing/2014/main" id="{CBBA7C00-35C2-4439-A183-199005CB0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6228" y="1847088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0" name="Google Shape;560;p26">
            <a:extLst xmlns:a="http://schemas.openxmlformats.org/drawingml/2006/main">
              <a:ext uri="{FF2B5EF4-FFF2-40B4-BE49-F238E27FC236}">
                <a16:creationId xmlns:a16="http://schemas.microsoft.com/office/drawing/2014/main" id="{10BCE679-E835-43A7-B507-209935A8D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5684" y="1737360"/>
            <a:ext cx="1879092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Один клиент: поступления и затраты</a:t>
            </a:r>
          </a:p>
        </p:txBody>
      </p:sp>
      <p:sp>
        <p:nvSpPr>
          <p:cNvPr id="561" name="Google Shape;561;p26">
            <a:extLst xmlns:a="http://schemas.openxmlformats.org/drawingml/2006/main">
              <a:ext uri="{FF2B5EF4-FFF2-40B4-BE49-F238E27FC236}">
                <a16:creationId xmlns:a16="http://schemas.microsoft.com/office/drawing/2014/main" id="{16B1C210-3C08-4CB0-BB42-8AD30970C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6228" y="2414016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2" name="Google Shape;562;p26">
            <a:extLst xmlns:a="http://schemas.openxmlformats.org/drawingml/2006/main">
              <a:ext uri="{FF2B5EF4-FFF2-40B4-BE49-F238E27FC236}">
                <a16:creationId xmlns:a16="http://schemas.microsoft.com/office/drawing/2014/main" id="{31EE2211-7AA8-4EC5-83C7-E22FF42EB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5684" y="2304288"/>
            <a:ext cx="1879092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Несколько показателей</a:t>
            </a:r>
          </a:p>
        </p:txBody>
      </p:sp>
      <p:sp>
        <p:nvSpPr>
          <p:cNvPr id="563" name="Google Shape;563;p26">
            <a:extLst xmlns:a="http://schemas.openxmlformats.org/drawingml/2006/main">
              <a:ext uri="{FF2B5EF4-FFF2-40B4-BE49-F238E27FC236}">
                <a16:creationId xmlns:a16="http://schemas.microsoft.com/office/drawing/2014/main" id="{91897534-F99A-4FA5-A6CD-D19152251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6228" y="2980944"/>
            <a:ext cx="100584" cy="10058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4" name="Google Shape;564;p26">
            <a:extLst xmlns:a="http://schemas.openxmlformats.org/drawingml/2006/main">
              <a:ext uri="{FF2B5EF4-FFF2-40B4-BE49-F238E27FC236}">
                <a16:creationId xmlns:a16="http://schemas.microsoft.com/office/drawing/2014/main" id="{CDB93BDC-6B34-41E7-B761-D2872DC51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5684" y="2871216"/>
            <a:ext cx="1879092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Понятно, что делать</a:t>
            </a:r>
          </a:p>
        </p:txBody>
      </p:sp>
      <p:sp>
        <p:nvSpPr>
          <p:cNvPr id="565" name="Google Shape;565;p26">
            <a:extLst xmlns:a="http://schemas.openxmlformats.org/drawingml/2006/main">
              <a:ext uri="{FF2B5EF4-FFF2-40B4-BE49-F238E27FC236}">
                <a16:creationId xmlns:a16="http://schemas.microsoft.com/office/drawing/2014/main" id="{9239508C-CC80-4218-B333-D8B23F525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3703320"/>
            <a:ext cx="20802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Практично</a:t>
            </a:r>
          </a:p>
        </p:txBody>
      </p:sp>
    </p:spTree>
    <p:extLst>
      <p:ext uri="{BB962C8B-B14F-4D97-AF65-F5344CB8AC3E}">
        <p14:creationId xmlns:p14="http://schemas.microsoft.com/office/powerpoint/2010/main" val="15272102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r38">
            <a:extLst xmlns:a="http://schemas.openxmlformats.org/drawingml/2006/main">
              <a:ext uri="{FF2B5EF4-FFF2-40B4-BE49-F238E27FC236}">
                <a16:creationId xmlns:a16="http://schemas.microsoft.com/office/drawing/2014/main" id="{20613DBE-608D-469B-8D4C-142F46AB9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</a:p>
        </p:txBody>
      </p:sp>
      <p:sp>
        <p:nvSpPr>
          <p:cNvPr id="39" name="r39">
            <a:extLst xmlns:a="http://schemas.openxmlformats.org/drawingml/2006/main">
              <a:ext uri="{FF2B5EF4-FFF2-40B4-BE49-F238E27FC236}">
                <a16:creationId xmlns:a16="http://schemas.microsoft.com/office/drawing/2014/main" id="{8D233CCE-2EB1-4EDC-8D3E-CB489CEA3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</a:p>
        </p:txBody>
      </p:sp>
      <p:sp>
        <p:nvSpPr>
          <p:cNvPr id="40" name="t40">
            <a:extLst xmlns:a="http://schemas.openxmlformats.org/drawingml/2006/main">
              <a:ext uri="{FF2B5EF4-FFF2-40B4-BE49-F238E27FC236}">
                <a16:creationId xmlns:a16="http://schemas.microsoft.com/office/drawing/2014/main" id="{E71CE33A-7AF4-4D9B-909D-FAD159B2C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ФИНАНСЫ ВСЕЙ КОМПАНИИ</a:t>
            </a:r>
          </a:p>
        </p:txBody>
      </p:sp>
      <p:sp>
        <p:nvSpPr>
          <p:cNvPr id="41" name="t41">
            <a:extLst xmlns:a="http://schemas.openxmlformats.org/drawingml/2006/main">
              <a:ext uri="{FF2B5EF4-FFF2-40B4-BE49-F238E27FC236}">
                <a16:creationId xmlns:a16="http://schemas.microsoft.com/office/drawing/2014/main" id="{5B57E329-6E8D-4EB7-9CE0-544DE9D24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Отчёт о прибылях и убытках</a:t>
            </a:r>
          </a:p>
        </p:txBody>
      </p:sp>
      <p:sp>
        <p:nvSpPr>
          <p:cNvPr id="42" name="t42">
            <a:extLst xmlns:a="http://schemas.openxmlformats.org/drawingml/2006/main">
              <a:ext uri="{FF2B5EF4-FFF2-40B4-BE49-F238E27FC236}">
                <a16:creationId xmlns:a16="http://schemas.microsoft.com/office/drawing/2014/main" id="{89093EB6-4F13-44CF-8C66-422CBF225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60" name="r60">
            <a:extLst xmlns:a="http://schemas.openxmlformats.org/drawingml/2006/main">
              <a:ext uri="{FF2B5EF4-FFF2-40B4-BE49-F238E27FC236}">
                <a16:creationId xmlns:a16="http://schemas.microsoft.com/office/drawing/2014/main" id="{14880264-8F57-4F9C-B0E9-A87BC60A2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8720" y="870000"/>
            <a:ext cx="5221200" cy="33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</a:p>
        </p:txBody>
      </p:sp>
      <p:pic>
        <p:nvPicPr>
          <p:cNvPr id="68" name="pic6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8460e423554104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08720" y="900000"/>
            <a:ext cx="5161200" cy="33000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</p:spTree>
    <p:extLst>
      <p:ext uri="{BB962C8B-B14F-4D97-AF65-F5344CB8AC3E}">
        <p14:creationId xmlns:p14="http://schemas.microsoft.com/office/powerpoint/2010/main" val="1188520261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8" name="Google Shape;428;p21">
            <a:extLst xmlns:a="http://schemas.openxmlformats.org/drawingml/2006/main">
              <a:ext uri="{FF2B5EF4-FFF2-40B4-BE49-F238E27FC236}">
                <a16:creationId xmlns:a16="http://schemas.microsoft.com/office/drawing/2014/main" id="{CB0AF82A-696F-4040-A9C4-AD17DD68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9" name="Google Shape;429;p21">
            <a:extLst xmlns:a="http://schemas.openxmlformats.org/drawingml/2006/main">
              <a:ext uri="{FF2B5EF4-FFF2-40B4-BE49-F238E27FC236}">
                <a16:creationId xmlns:a16="http://schemas.microsoft.com/office/drawing/2014/main" id="{19E2DB66-9D1E-4782-AF92-CD3BE241E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0" name="Google Shape;430;p21">
            <a:extLst xmlns:a="http://schemas.openxmlformats.org/drawingml/2006/main">
              <a:ext uri="{FF2B5EF4-FFF2-40B4-BE49-F238E27FC236}">
                <a16:creationId xmlns:a16="http://schemas.microsoft.com/office/drawing/2014/main" id="{473F5F0E-6908-4B96-8577-3527EA698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ОСНОВЫ</a:t>
            </a:r>
          </a:p>
        </p:txBody>
      </p:sp>
      <p:sp>
        <p:nvSpPr>
          <p:cNvPr id="431" name="Google Shape;431;p21">
            <a:extLst xmlns:a="http://schemas.openxmlformats.org/drawingml/2006/main">
              <a:ext uri="{FF2B5EF4-FFF2-40B4-BE49-F238E27FC236}">
                <a16:creationId xmlns:a16="http://schemas.microsoft.com/office/drawing/2014/main" id="{2733B623-4DB2-4D69-83E5-7C6869D5D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Всё определяют две метрики</a:t>
            </a:r>
          </a:p>
        </p:txBody>
      </p:sp>
      <p:sp>
        <p:nvSpPr>
          <p:cNvPr id="432" name="Google Shape;432;p21">
            <a:extLst xmlns:a="http://schemas.openxmlformats.org/drawingml/2006/main">
              <a:ext uri="{FF2B5EF4-FFF2-40B4-BE49-F238E27FC236}">
                <a16:creationId xmlns:a16="http://schemas.microsoft.com/office/drawing/2014/main" id="{B6E6FB74-2A39-41EE-B30C-691E1C1CF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433" name="Google Shape;433;p21">
            <a:extLst xmlns:a="http://schemas.openxmlformats.org/drawingml/2006/main">
              <a:ext uri="{FF2B5EF4-FFF2-40B4-BE49-F238E27FC236}">
                <a16:creationId xmlns:a16="http://schemas.microsoft.com/office/drawing/2014/main" id="{19A2CFB7-C24D-4E6A-9721-9B3976DBF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4" name="Google Shape;434;p21">
            <a:extLst xmlns:a="http://schemas.openxmlformats.org/drawingml/2006/main">
              <a:ext uri="{FF2B5EF4-FFF2-40B4-BE49-F238E27FC236}">
                <a16:creationId xmlns:a16="http://schemas.microsoft.com/office/drawing/2014/main" id="{9F7E6D2E-173D-49F9-A0ED-23043BDEF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05156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54" name="Google Shape;435;p2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77d1b999cf2e411e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617366" y="1194206"/>
            <a:ext cx="263347" cy="26334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36" name="Google Shape;436;p21">
            <a:extLst xmlns:a="http://schemas.openxmlformats.org/drawingml/2006/main">
              <a:ext uri="{FF2B5EF4-FFF2-40B4-BE49-F238E27FC236}">
                <a16:creationId xmlns:a16="http://schemas.microsoft.com/office/drawing/2014/main" id="{ED5AFF9E-0B7A-443A-99A4-24269523D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783080"/>
            <a:ext cx="208026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CAC</a:t>
            </a:r>
          </a:p>
        </p:txBody>
      </p:sp>
      <p:sp>
        <p:nvSpPr>
          <p:cNvPr id="437" name="Google Shape;437;p21">
            <a:extLst xmlns:a="http://schemas.openxmlformats.org/drawingml/2006/main">
              <a:ext uri="{FF2B5EF4-FFF2-40B4-BE49-F238E27FC236}">
                <a16:creationId xmlns:a16="http://schemas.microsoft.com/office/drawing/2014/main" id="{ADAD77BC-BB99-4CCC-A65E-6C9630E8A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377440"/>
            <a:ext cx="20802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Стоимость привлечения клиента</a:t>
            </a:r>
          </a:p>
        </p:txBody>
      </p:sp>
      <p:sp>
        <p:nvSpPr>
          <p:cNvPr id="438" name="Google Shape;438;p21">
            <a:extLst xmlns:a="http://schemas.openxmlformats.org/drawingml/2006/main">
              <a:ext uri="{FF2B5EF4-FFF2-40B4-BE49-F238E27FC236}">
                <a16:creationId xmlns:a16="http://schemas.microsoft.com/office/drawing/2014/main" id="{3C1B28AB-4D52-4B00-9687-452196AE3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788920"/>
            <a:ext cx="2125980" cy="1188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Сколько стоит привлечь одного платящего клиента.</a:t>
            </a:r>
          </a:p>
        </p:txBody>
      </p:sp>
      <p:sp>
        <p:nvSpPr>
          <p:cNvPr id="439" name="Google Shape;439;p21">
            <a:extLst xmlns:a="http://schemas.openxmlformats.org/drawingml/2006/main">
              <a:ext uri="{FF2B5EF4-FFF2-40B4-BE49-F238E27FC236}">
                <a16:creationId xmlns:a16="http://schemas.microsoft.com/office/drawing/2014/main" id="{339FC4C1-0279-4E68-8023-895456A05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0" name="Google Shape;440;p21">
            <a:extLst xmlns:a="http://schemas.openxmlformats.org/drawingml/2006/main">
              <a:ext uri="{FF2B5EF4-FFF2-40B4-BE49-F238E27FC236}">
                <a16:creationId xmlns:a16="http://schemas.microsoft.com/office/drawing/2014/main" id="{54BADCB2-2C3E-4CE8-BCA9-481FBA470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105156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60" name="Google Shape;441;p2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ef848ef4d2343fc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520586" y="1194206"/>
            <a:ext cx="263347" cy="26334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42" name="Google Shape;442;p21">
            <a:extLst xmlns:a="http://schemas.openxmlformats.org/drawingml/2006/main">
              <a:ext uri="{FF2B5EF4-FFF2-40B4-BE49-F238E27FC236}">
                <a16:creationId xmlns:a16="http://schemas.microsoft.com/office/drawing/2014/main" id="{E0CBE318-6A65-4963-B47F-C32DC4388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1783080"/>
            <a:ext cx="208026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LTV</a:t>
            </a:r>
          </a:p>
        </p:txBody>
      </p:sp>
      <p:sp>
        <p:nvSpPr>
          <p:cNvPr id="443" name="Google Shape;443;p21">
            <a:extLst xmlns:a="http://schemas.openxmlformats.org/drawingml/2006/main">
              <a:ext uri="{FF2B5EF4-FFF2-40B4-BE49-F238E27FC236}">
                <a16:creationId xmlns:a16="http://schemas.microsoft.com/office/drawing/2014/main" id="{2BADFD65-E825-4C52-A099-84DF0AC23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2377440"/>
            <a:ext cx="20802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Пожизненная ценность клиента</a:t>
            </a:r>
          </a:p>
        </p:txBody>
      </p:sp>
      <p:sp>
        <p:nvSpPr>
          <p:cNvPr id="444" name="Google Shape;444;p21">
            <a:extLst xmlns:a="http://schemas.openxmlformats.org/drawingml/2006/main">
              <a:ext uri="{FF2B5EF4-FFF2-40B4-BE49-F238E27FC236}">
                <a16:creationId xmlns:a16="http://schemas.microsoft.com/office/drawing/2014/main" id="{44C386EB-3F90-430A-816F-5DA77DAFC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2788920"/>
            <a:ext cx="2125980" cy="1188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Сколько приносит один клиент за всё время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289464234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b3d9d358f74ccd">
            <a:alphaModFix amt="12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55080" y="1097280"/>
            <a:ext cx="2468880" cy="2468880"/>
          </a:xfrm>
          <a:prstGeom xmlns:a="http://schemas.openxmlformats.org/drawingml/2006/main" prst="rect">
            <a:avLst/>
          </a:prstGeom>
        </p:spPr>
      </p:pic>
      <p:sp>
        <p:nvSpPr>
          <p:cNvPr id="3" name="Shape 0">
            <a:extLst xmlns:a="http://schemas.openxmlformats.org/drawingml/2006/main">
              <a:ext uri="{FF2B5EF4-FFF2-40B4-BE49-F238E27FC236}">
                <a16:creationId xmlns:a16="http://schemas.microsoft.com/office/drawing/2014/main" id="{63FB1282-1038-477B-8A8B-147345DE7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45720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BF30126D-7FC8-4DF5-95A1-C695FA36A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947672"/>
            <a:ext cx="54864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РАСЧЁТ CAC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064F7CE5-6E76-42C0-9770-C91DD97B0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2331720"/>
            <a:ext cx="5577840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8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Как рассчитать</a:t>
            </a:r>
          </a:p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8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CAC и LTV</a:t>
            </a:r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C31C701E-5BAA-459B-B9F0-A30B767FF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749040"/>
            <a:ext cx="53949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00" b="0" i="0" u="none" cap="none">
                <a:ln>
                  <a:noFill/>
                </a:ln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Определите юнит, опишите воронку и выполните расчёт.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21871725-EDAA-4985-B4B9-06533EA6A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470916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850" b="0" i="0" u="none" cap="none">
                <a:ln>
                  <a:noFill/>
                </a:ln>
                <a:solidFill>
                  <a:srgbClr val="7E8C99"/>
                </a:solidFill>
                <a:latin typeface="Montserrat SemiBold"/>
                <a:ea typeface="Montserrat SemiBold"/>
                <a:cs typeface="Montserrat SemiBold"/>
              </a:rPr>
              <a:t>ДЕНЬ 5  ·  МАРКЕТИНГОВАЯ АНАЛИТИКА</a:t>
            </a:r>
          </a:p>
        </p:txBody>
      </p:sp>
    </p:spTree>
    <p:extLst>
      <p:ext uri="{BB962C8B-B14F-4D97-AF65-F5344CB8AC3E}">
        <p14:creationId xmlns:p14="http://schemas.microsoft.com/office/powerpoint/2010/main" val="39720031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Google Shape;12;p1">
            <a:extLst xmlns:a="http://schemas.openxmlformats.org/drawingml/2006/main">
              <a:ext uri="{FF2B5EF4-FFF2-40B4-BE49-F238E27FC236}">
                <a16:creationId xmlns:a16="http://schemas.microsoft.com/office/drawing/2014/main" id="{58A628AC-C359-46ED-A086-11DE148D1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4144" y="-154305"/>
            <a:ext cx="3291840" cy="3291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defTabSz="822960">
              <a:buNone/>
            </a:pPr>
            <a:r>
              <a:rPr sz="2430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13" name="Google Shape;13;p1">
            <a:extLst xmlns:a="http://schemas.openxmlformats.org/drawingml/2006/main">
              <a:ext uri="{FF2B5EF4-FFF2-40B4-BE49-F238E27FC236}">
                <a16:creationId xmlns:a16="http://schemas.microsoft.com/office/drawing/2014/main" id="{7DA3AC1A-D6BB-4555-8F8B-5A49D39DB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272" y="1121283"/>
            <a:ext cx="452628" cy="905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82283" tIns="41130" rIns="82283" bIns="41130" anchor="t">
            <a:noAutofit/>
          </a:bodyPr>
          <a:lstStyle xmlns:a="http://schemas.openxmlformats.org/drawingml/2006/main"/>
          <a:p xmlns:a="http://schemas.openxmlformats.org/drawingml/2006/main">
            <a:pPr defTabSz="822960">
              <a:buNone/>
            </a:pPr>
          </a:p>
        </p:txBody>
      </p:sp>
      <p:sp>
        <p:nvSpPr>
          <p:cNvPr id="14" name="Google Shape;14;p1">
            <a:extLst xmlns:a="http://schemas.openxmlformats.org/drawingml/2006/main">
              <a:ext uri="{FF2B5EF4-FFF2-40B4-BE49-F238E27FC236}">
                <a16:creationId xmlns:a16="http://schemas.microsoft.com/office/drawing/2014/main" id="{A9C7CF81-7E88-4227-9188-6B9CE4D54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" y="1310564"/>
            <a:ext cx="658368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822960">
              <a:buNone/>
            </a:pPr>
            <a:r>
              <a:rPr sz="108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УНИВЕРСИТЕТ ИННОПОЛИС </a:t>
            </a:r>
            <a:r>
              <a:rPr sz="108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·  </a:t>
            </a:r>
            <a:r>
              <a:rPr sz="108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ЛЕТНИЙ ТРИМЕСТР</a:t>
            </a:r>
            <a:r>
              <a:rPr sz="108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 2026</a:t>
            </a:r>
          </a:p>
        </p:txBody>
      </p:sp>
      <p:sp>
        <p:nvSpPr>
          <p:cNvPr id="15" name="Google Shape;15;p1">
            <a:extLst xmlns:a="http://schemas.openxmlformats.org/drawingml/2006/main">
              <a:ext uri="{FF2B5EF4-FFF2-40B4-BE49-F238E27FC236}">
                <a16:creationId xmlns:a16="http://schemas.microsoft.com/office/drawing/2014/main" id="{50227A1F-BB16-4D53-B530-4D4A68A44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813" y="1697355"/>
            <a:ext cx="7077456" cy="156362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defTabSz="822960">
              <a:buNone/>
            </a:pPr>
            <a:r>
              <a:rPr sz="432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Маркетинговая аналитика</a:t>
            </a:r>
          </a:p>
        </p:txBody>
      </p:sp>
      <p:sp>
        <p:nvSpPr>
          <p:cNvPr id="16" name="Google Shape;16;p1">
            <a:extLst xmlns:a="http://schemas.openxmlformats.org/drawingml/2006/main">
              <a:ext uri="{FF2B5EF4-FFF2-40B4-BE49-F238E27FC236}">
                <a16:creationId xmlns:a16="http://schemas.microsoft.com/office/drawing/2014/main" id="{367687B9-95F8-419B-A28F-949EE955E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" y="3236290"/>
            <a:ext cx="7242048" cy="3703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822960">
              <a:buNone/>
            </a:pPr>
            <a:r>
              <a:rPr sz="1350">
                <a:solidFill>
                  <a:srgbClr val="C7D2DC"/>
                </a:solidFill>
                <a:latin typeface="Montserrat Medium"/>
                <a:ea typeface="Montserrat Medium"/>
                <a:cs typeface="Montserrat Medium"/>
              </a:rPr>
              <a:t>На основе больших данных</a:t>
            </a:r>
          </a:p>
        </p:txBody>
      </p:sp>
      <p:cxnSp>
        <p:nvCxnSpPr>
          <p:cNvPr id="30" name="Google Shape;17;p1"/>
          <p:cNvCxnSpPr/>
          <p:nvPr/>
        </p:nvCxnSpPr>
        <p:spPr>
          <a:xfrm xmlns:a="http://schemas.openxmlformats.org/drawingml/2006/main">
            <a:off x="1049731" y="4001643"/>
            <a:ext cx="3291840" cy="0"/>
          </a:xfrm>
          <a:prstGeom xmlns:a="http://schemas.openxmlformats.org/drawingml/2006/main" prst="straightConnector1">
            <a:avLst/>
          </a:prstGeom>
          <a:ln xmlns:a="http://schemas.openxmlformats.org/drawingml/2006/main" w="12700" cap="flat">
            <a:solidFill>
              <a:srgbClr val="2C425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">
            <a:extLst xmlns:a="http://schemas.openxmlformats.org/drawingml/2006/main">
              <a:ext uri="{FF2B5EF4-FFF2-40B4-BE49-F238E27FC236}">
                <a16:creationId xmlns:a16="http://schemas.microsoft.com/office/drawing/2014/main" id="{496FBFB2-1066-4C76-895B-E0969F011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" y="4125087"/>
            <a:ext cx="6583680" cy="5760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822960">
              <a:buNone/>
            </a:pPr>
            <a:r>
              <a:rPr sz="108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День 5 — Аналитика в продуктовом маркетинге и юнит-экономика</a:t>
            </a:r>
          </a:p>
          <a:p xmlns:a="http://schemas.openxmlformats.org/drawingml/2006/main">
            <a:pPr defTabSz="822960">
              <a:buNone/>
            </a:pPr>
            <a:r>
              <a:rPr sz="990">
                <a:solidFill>
                  <a:srgbClr val="9FB0BF"/>
                </a:solidFill>
                <a:latin typeface="Montserrat"/>
                <a:ea typeface="Montserrat"/>
                <a:cs typeface="Montserrat"/>
              </a:rPr>
              <a:t>Максим Попов ·  Ведущий курса</a:t>
            </a:r>
          </a:p>
        </p:txBody>
      </p:sp>
    </p:spTree>
    <p:extLst>
      <p:ext uri="{BB962C8B-B14F-4D97-AF65-F5344CB8AC3E}">
        <p14:creationId xmlns:p14="http://schemas.microsoft.com/office/powerpoint/2010/main" val="110497128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1" name="Google Shape;571;p27">
            <a:extLst xmlns:a="http://schemas.openxmlformats.org/drawingml/2006/main">
              <a:ext uri="{FF2B5EF4-FFF2-40B4-BE49-F238E27FC236}">
                <a16:creationId xmlns:a16="http://schemas.microsoft.com/office/drawing/2014/main" id="{397FC36D-7BD7-4D4B-9456-552B3375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2" name="Google Shape;572;p27">
            <a:extLst xmlns:a="http://schemas.openxmlformats.org/drawingml/2006/main">
              <a:ext uri="{FF2B5EF4-FFF2-40B4-BE49-F238E27FC236}">
                <a16:creationId xmlns:a16="http://schemas.microsoft.com/office/drawing/2014/main" id="{E4F4C9AF-F155-4E9F-A8AA-D81AE0ED6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3" name="Google Shape;573;p27">
            <a:extLst xmlns:a="http://schemas.openxmlformats.org/drawingml/2006/main">
              <a:ext uri="{FF2B5EF4-FFF2-40B4-BE49-F238E27FC236}">
                <a16:creationId xmlns:a16="http://schemas.microsoft.com/office/drawing/2014/main" id="{A672A54A-E4D6-4CF6-9063-F73B635F6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РАСЧЁТ CAC</a:t>
            </a:r>
          </a:p>
        </p:txBody>
      </p:sp>
      <p:sp>
        <p:nvSpPr>
          <p:cNvPr id="574" name="Google Shape;574;p27">
            <a:extLst xmlns:a="http://schemas.openxmlformats.org/drawingml/2006/main">
              <a:ext uri="{FF2B5EF4-FFF2-40B4-BE49-F238E27FC236}">
                <a16:creationId xmlns:a16="http://schemas.microsoft.com/office/drawing/2014/main" id="{8CF488EF-B267-40CE-A208-23291F617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Как рассчитать CAC</a:t>
            </a:r>
          </a:p>
        </p:txBody>
      </p:sp>
      <p:sp>
        <p:nvSpPr>
          <p:cNvPr id="575" name="Google Shape;575;p27">
            <a:extLst xmlns:a="http://schemas.openxmlformats.org/drawingml/2006/main">
              <a:ext uri="{FF2B5EF4-FFF2-40B4-BE49-F238E27FC236}">
                <a16:creationId xmlns:a16="http://schemas.microsoft.com/office/drawing/2014/main" id="{48E50C9C-FDCA-4AA7-8594-45CDF6481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576" name="Google Shape;576;p27">
            <a:extLst xmlns:a="http://schemas.openxmlformats.org/drawingml/2006/main">
              <a:ext uri="{FF2B5EF4-FFF2-40B4-BE49-F238E27FC236}">
                <a16:creationId xmlns:a16="http://schemas.microsoft.com/office/drawing/2014/main" id="{783552C6-5AFE-4790-9C51-99AC467BD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5532120" cy="8412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7" name="Google Shape;577;p27">
            <a:extLst xmlns:a="http://schemas.openxmlformats.org/drawingml/2006/main">
              <a:ext uri="{FF2B5EF4-FFF2-40B4-BE49-F238E27FC236}">
                <a16:creationId xmlns:a16="http://schemas.microsoft.com/office/drawing/2014/main" id="{08EB2CA3-A974-4FB2-A14A-9B037090C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014984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8" name="Google Shape;578;p27">
            <a:extLst xmlns:a="http://schemas.openxmlformats.org/drawingml/2006/main">
              <a:ext uri="{FF2B5EF4-FFF2-40B4-BE49-F238E27FC236}">
                <a16:creationId xmlns:a16="http://schemas.microsoft.com/office/drawing/2014/main" id="{80C9A166-2F4B-481E-8F6D-DDDB96110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014984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579" name="Google Shape;579;p27">
            <a:extLst xmlns:a="http://schemas.openxmlformats.org/drawingml/2006/main">
              <a:ext uri="{FF2B5EF4-FFF2-40B4-BE49-F238E27FC236}">
                <a16:creationId xmlns:a16="http://schemas.microsoft.com/office/drawing/2014/main" id="{CA7FF1EF-B868-41BF-AC1B-DF1D3061B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923544"/>
            <a:ext cx="4617720" cy="3291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Определите юнит</a:t>
            </a:r>
          </a:p>
        </p:txBody>
      </p:sp>
      <p:sp>
        <p:nvSpPr>
          <p:cNvPr id="580" name="Google Shape;580;p27">
            <a:extLst xmlns:a="http://schemas.openxmlformats.org/drawingml/2006/main">
              <a:ext uri="{FF2B5EF4-FFF2-40B4-BE49-F238E27FC236}">
                <a16:creationId xmlns:a16="http://schemas.microsoft.com/office/drawing/2014/main" id="{41C66077-C858-4B8D-9DD3-1B5BD89DF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1234440"/>
            <a:ext cx="4617720" cy="2926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Кого именно вы привлекаете за деньги?</a:t>
            </a:r>
          </a:p>
        </p:txBody>
      </p:sp>
      <p:sp>
        <p:nvSpPr>
          <p:cNvPr id="581" name="Google Shape;581;p27">
            <a:extLst xmlns:a="http://schemas.openxmlformats.org/drawingml/2006/main">
              <a:ext uri="{FF2B5EF4-FFF2-40B4-BE49-F238E27FC236}">
                <a16:creationId xmlns:a16="http://schemas.microsoft.com/office/drawing/2014/main" id="{11FF1D9B-2FCF-4C08-BBEE-819431369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709928"/>
            <a:ext cx="5532120" cy="8412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2" name="Google Shape;582;p27">
            <a:extLst xmlns:a="http://schemas.openxmlformats.org/drawingml/2006/main">
              <a:ext uri="{FF2B5EF4-FFF2-40B4-BE49-F238E27FC236}">
                <a16:creationId xmlns:a16="http://schemas.microsoft.com/office/drawing/2014/main" id="{0005AB40-43C6-41F8-BC89-6F195FDA2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47672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3" name="Google Shape;583;p27">
            <a:extLst xmlns:a="http://schemas.openxmlformats.org/drawingml/2006/main">
              <a:ext uri="{FF2B5EF4-FFF2-40B4-BE49-F238E27FC236}">
                <a16:creationId xmlns:a16="http://schemas.microsoft.com/office/drawing/2014/main" id="{F3166B8C-B895-431E-A405-3B9E20441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47672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584" name="Google Shape;584;p27">
            <a:extLst xmlns:a="http://schemas.openxmlformats.org/drawingml/2006/main">
              <a:ext uri="{FF2B5EF4-FFF2-40B4-BE49-F238E27FC236}">
                <a16:creationId xmlns:a16="http://schemas.microsoft.com/office/drawing/2014/main" id="{912EB3A0-68FF-4901-8C8C-6FAA6133F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1856232"/>
            <a:ext cx="4617720" cy="3291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Выберите канал</a:t>
            </a:r>
          </a:p>
        </p:txBody>
      </p:sp>
      <p:sp>
        <p:nvSpPr>
          <p:cNvPr id="585" name="Google Shape;585;p27">
            <a:extLst xmlns:a="http://schemas.openxmlformats.org/drawingml/2006/main">
              <a:ext uri="{FF2B5EF4-FFF2-40B4-BE49-F238E27FC236}">
                <a16:creationId xmlns:a16="http://schemas.microsoft.com/office/drawing/2014/main" id="{6869CD25-B00E-46D6-8702-3E133876D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2167128"/>
            <a:ext cx="4617720" cy="2926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Какой платный канал приводит клиентов?</a:t>
            </a:r>
          </a:p>
        </p:txBody>
      </p:sp>
      <p:sp>
        <p:nvSpPr>
          <p:cNvPr id="586" name="Google Shape;586;p27">
            <a:extLst xmlns:a="http://schemas.openxmlformats.org/drawingml/2006/main">
              <a:ext uri="{FF2B5EF4-FFF2-40B4-BE49-F238E27FC236}">
                <a16:creationId xmlns:a16="http://schemas.microsoft.com/office/drawing/2014/main" id="{50D6C177-54EF-4FAB-A447-FB85C8D06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642616"/>
            <a:ext cx="5532120" cy="8412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7" name="Google Shape;587;p27">
            <a:extLst xmlns:a="http://schemas.openxmlformats.org/drawingml/2006/main">
              <a:ext uri="{FF2B5EF4-FFF2-40B4-BE49-F238E27FC236}">
                <a16:creationId xmlns:a16="http://schemas.microsoft.com/office/drawing/2014/main" id="{8008DD02-A9F2-4ECB-97E0-5EA6610B0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80360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8" name="Google Shape;588;p27">
            <a:extLst xmlns:a="http://schemas.openxmlformats.org/drawingml/2006/main">
              <a:ext uri="{FF2B5EF4-FFF2-40B4-BE49-F238E27FC236}">
                <a16:creationId xmlns:a16="http://schemas.microsoft.com/office/drawing/2014/main" id="{E2162774-BB95-4BE1-91C3-C17EB743F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80360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589" name="Google Shape;589;p27">
            <a:extLst xmlns:a="http://schemas.openxmlformats.org/drawingml/2006/main">
              <a:ext uri="{FF2B5EF4-FFF2-40B4-BE49-F238E27FC236}">
                <a16:creationId xmlns:a16="http://schemas.microsoft.com/office/drawing/2014/main" id="{02F17B04-52AA-47A5-90CD-710D17FD2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2788920"/>
            <a:ext cx="4617720" cy="3291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Опишите воронку продаж</a:t>
            </a:r>
          </a:p>
        </p:txBody>
      </p:sp>
      <p:sp>
        <p:nvSpPr>
          <p:cNvPr id="590" name="Google Shape;590;p27">
            <a:extLst xmlns:a="http://schemas.openxmlformats.org/drawingml/2006/main">
              <a:ext uri="{FF2B5EF4-FFF2-40B4-BE49-F238E27FC236}">
                <a16:creationId xmlns:a16="http://schemas.microsoft.com/office/drawing/2014/main" id="{A9BE65B9-8D4F-4784-8B31-404C08E02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099816"/>
            <a:ext cx="4617720" cy="2926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Клик → установка → регистрация → оплата</a:t>
            </a:r>
          </a:p>
        </p:txBody>
      </p:sp>
      <p:sp>
        <p:nvSpPr>
          <p:cNvPr id="591" name="Google Shape;591;p27">
            <a:extLst xmlns:a="http://schemas.openxmlformats.org/drawingml/2006/main">
              <a:ext uri="{FF2B5EF4-FFF2-40B4-BE49-F238E27FC236}">
                <a16:creationId xmlns:a16="http://schemas.microsoft.com/office/drawing/2014/main" id="{E4F43178-6B9B-4B42-B63A-ED8CC6372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75304"/>
            <a:ext cx="5532120" cy="8412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2" name="Google Shape;592;p27">
            <a:extLst xmlns:a="http://schemas.openxmlformats.org/drawingml/2006/main">
              <a:ext uri="{FF2B5EF4-FFF2-40B4-BE49-F238E27FC236}">
                <a16:creationId xmlns:a16="http://schemas.microsoft.com/office/drawing/2014/main" id="{6C7B0AF2-F97C-4C06-8042-6BC05C241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13048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3" name="Google Shape;593;p27">
            <a:extLst xmlns:a="http://schemas.openxmlformats.org/drawingml/2006/main">
              <a:ext uri="{FF2B5EF4-FFF2-40B4-BE49-F238E27FC236}">
                <a16:creationId xmlns:a16="http://schemas.microsoft.com/office/drawing/2014/main" id="{A78DFDF1-81C0-488B-ABC4-9BD66512D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13048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594" name="Google Shape;594;p27">
            <a:extLst xmlns:a="http://schemas.openxmlformats.org/drawingml/2006/main">
              <a:ext uri="{FF2B5EF4-FFF2-40B4-BE49-F238E27FC236}">
                <a16:creationId xmlns:a16="http://schemas.microsoft.com/office/drawing/2014/main" id="{7FF41E63-41AC-4116-9725-875F4BE48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721608"/>
            <a:ext cx="4617720" cy="3291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Спрогнозируйте или проведите эксперимент</a:t>
            </a:r>
          </a:p>
        </p:txBody>
      </p:sp>
      <p:sp>
        <p:nvSpPr>
          <p:cNvPr id="595" name="Google Shape;595;p27">
            <a:extLst xmlns:a="http://schemas.openxmlformats.org/drawingml/2006/main">
              <a:ext uri="{FF2B5EF4-FFF2-40B4-BE49-F238E27FC236}">
                <a16:creationId xmlns:a16="http://schemas.microsoft.com/office/drawing/2014/main" id="{4176FBCC-EA6B-4F8D-8C87-39E29A56A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4032504"/>
            <a:ext cx="4617720" cy="2926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Оцените конверсии или проверьте их экспериментом</a:t>
            </a:r>
          </a:p>
        </p:txBody>
      </p:sp>
    </p:spTree>
    <p:extLst>
      <p:ext uri="{BB962C8B-B14F-4D97-AF65-F5344CB8AC3E}">
        <p14:creationId xmlns:p14="http://schemas.microsoft.com/office/powerpoint/2010/main" val="119760427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01" name="Google Shape;601;p28">
            <a:extLst xmlns:a="http://schemas.openxmlformats.org/drawingml/2006/main">
              <a:ext uri="{FF2B5EF4-FFF2-40B4-BE49-F238E27FC236}">
                <a16:creationId xmlns:a16="http://schemas.microsoft.com/office/drawing/2014/main" id="{463536F4-CBB2-485C-8E33-316136DF9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2" name="Google Shape;602;p28">
            <a:extLst xmlns:a="http://schemas.openxmlformats.org/drawingml/2006/main">
              <a:ext uri="{FF2B5EF4-FFF2-40B4-BE49-F238E27FC236}">
                <a16:creationId xmlns:a16="http://schemas.microsoft.com/office/drawing/2014/main" id="{FA2E600E-80D9-4FDF-848F-866B5893B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3" name="Google Shape;603;p28">
            <a:extLst xmlns:a="http://schemas.openxmlformats.org/drawingml/2006/main">
              <a:ext uri="{FF2B5EF4-FFF2-40B4-BE49-F238E27FC236}">
                <a16:creationId xmlns:a16="http://schemas.microsoft.com/office/drawing/2014/main" id="{7CF25BCD-6521-4098-B5BB-489B51FBF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НАШ ПРИМЕР</a:t>
            </a:r>
          </a:p>
        </p:txBody>
      </p:sp>
      <p:sp>
        <p:nvSpPr>
          <p:cNvPr id="604" name="Google Shape;604;p28">
            <a:extLst xmlns:a="http://schemas.openxmlformats.org/drawingml/2006/main">
              <a:ext uri="{FF2B5EF4-FFF2-40B4-BE49-F238E27FC236}">
                <a16:creationId xmlns:a16="http://schemas.microsoft.com/office/drawing/2014/main" id="{213D88DE-3732-4348-9967-F022E6872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ИИ-трекер калорий</a:t>
            </a:r>
          </a:p>
        </p:txBody>
      </p:sp>
      <p:sp>
        <p:nvSpPr>
          <p:cNvPr id="605" name="Google Shape;605;p28">
            <a:extLst xmlns:a="http://schemas.openxmlformats.org/drawingml/2006/main">
              <a:ext uri="{FF2B5EF4-FFF2-40B4-BE49-F238E27FC236}">
                <a16:creationId xmlns:a16="http://schemas.microsoft.com/office/drawing/2014/main" id="{36A8F252-59AD-4BE3-B83A-8AEBB758F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606" name="Google Shape;606;p28">
            <a:extLst xmlns:a="http://schemas.openxmlformats.org/drawingml/2006/main">
              <a:ext uri="{FF2B5EF4-FFF2-40B4-BE49-F238E27FC236}">
                <a16:creationId xmlns:a16="http://schemas.microsoft.com/office/drawing/2014/main" id="{5528D99E-D617-439E-B3BC-90EA9693D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553212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634" name="Google Shape;607;p28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6fab3980d7e42f7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520440" y="1078992"/>
            <a:ext cx="502920" cy="50292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08" name="Google Shape;608;p28">
            <a:extLst xmlns:a="http://schemas.openxmlformats.org/drawingml/2006/main">
              <a:ext uri="{FF2B5EF4-FFF2-40B4-BE49-F238E27FC236}">
                <a16:creationId xmlns:a16="http://schemas.microsoft.com/office/drawing/2014/main" id="{A296ABED-3BBB-469B-B73A-841E1A500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960" y="777240"/>
            <a:ext cx="425196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Мобильное приложение распознаёт еду по фотографии с помощью ИИ. Пользователи оплачивают ежемесячную подписку.</a:t>
            </a:r>
          </a:p>
        </p:txBody>
      </p:sp>
      <p:sp>
        <p:nvSpPr>
          <p:cNvPr id="609" name="Google Shape;609;p28">
            <a:extLst xmlns:a="http://schemas.openxmlformats.org/drawingml/2006/main">
              <a:ext uri="{FF2B5EF4-FFF2-40B4-BE49-F238E27FC236}">
                <a16:creationId xmlns:a16="http://schemas.microsoft.com/office/drawing/2014/main" id="{C70B30FA-3A10-457F-B92D-2FA2ECDD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148840"/>
            <a:ext cx="1722120" cy="2103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0" name="Google Shape;610;p28">
            <a:extLst xmlns:a="http://schemas.openxmlformats.org/drawingml/2006/main">
              <a:ext uri="{FF2B5EF4-FFF2-40B4-BE49-F238E27FC236}">
                <a16:creationId xmlns:a16="http://schemas.microsoft.com/office/drawing/2014/main" id="{43E30FBB-C34F-4EBF-BA4B-D31C6F53D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2350008"/>
            <a:ext cx="438912" cy="43891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BE3D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638" name="Google Shape;611;p28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571239dc45241dc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515685" y="2464125"/>
            <a:ext cx="210678" cy="21067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2" name="Google Shape;612;p28">
            <a:extLst xmlns:a="http://schemas.openxmlformats.org/drawingml/2006/main">
              <a:ext uri="{FF2B5EF4-FFF2-40B4-BE49-F238E27FC236}">
                <a16:creationId xmlns:a16="http://schemas.microsoft.com/office/drawing/2014/main" id="{35768570-5858-4F45-99BC-01D480D6C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3280" y="2898648"/>
            <a:ext cx="135636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Что является юнитом?</a:t>
            </a:r>
          </a:p>
        </p:txBody>
      </p:sp>
      <p:sp>
        <p:nvSpPr>
          <p:cNvPr id="613" name="Google Shape;613;p28">
            <a:extLst xmlns:a="http://schemas.openxmlformats.org/drawingml/2006/main">
              <a:ext uri="{FF2B5EF4-FFF2-40B4-BE49-F238E27FC236}">
                <a16:creationId xmlns:a16="http://schemas.microsoft.com/office/drawing/2014/main" id="{1972465B-1573-4AD8-8F39-A5AB0724F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3280" y="3355848"/>
            <a:ext cx="1356360" cy="7772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Платящий подписчик</a:t>
            </a:r>
          </a:p>
        </p:txBody>
      </p:sp>
      <p:sp>
        <p:nvSpPr>
          <p:cNvPr id="614" name="Google Shape;614;p28">
            <a:extLst xmlns:a="http://schemas.openxmlformats.org/drawingml/2006/main">
              <a:ext uri="{FF2B5EF4-FFF2-40B4-BE49-F238E27FC236}">
                <a16:creationId xmlns:a16="http://schemas.microsoft.com/office/drawing/2014/main" id="{ED8B7F98-AE45-435B-8E90-05CDEA8E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148840"/>
            <a:ext cx="1722120" cy="2103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5" name="Google Shape;615;p28">
            <a:extLst xmlns:a="http://schemas.openxmlformats.org/drawingml/2006/main">
              <a:ext uri="{FF2B5EF4-FFF2-40B4-BE49-F238E27FC236}">
                <a16:creationId xmlns:a16="http://schemas.microsoft.com/office/drawing/2014/main" id="{68004700-3C8E-46DA-9625-21AE243B3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6568" y="2350008"/>
            <a:ext cx="438912" cy="43891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BE3D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643" name="Google Shape;616;p28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624c137e3234973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5420685" y="2464125"/>
            <a:ext cx="210678" cy="21067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7" name="Google Shape;617;p28">
            <a:extLst xmlns:a="http://schemas.openxmlformats.org/drawingml/2006/main">
              <a:ext uri="{FF2B5EF4-FFF2-40B4-BE49-F238E27FC236}">
                <a16:creationId xmlns:a16="http://schemas.microsoft.com/office/drawing/2014/main" id="{DF936325-CEA6-42CF-A8D1-A246F5295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898648"/>
            <a:ext cx="135636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Какой канал?</a:t>
            </a:r>
          </a:p>
        </p:txBody>
      </p:sp>
      <p:sp>
        <p:nvSpPr>
          <p:cNvPr id="618" name="Google Shape;618;p28">
            <a:extLst xmlns:a="http://schemas.openxmlformats.org/drawingml/2006/main">
              <a:ext uri="{FF2B5EF4-FFF2-40B4-BE49-F238E27FC236}">
                <a16:creationId xmlns:a16="http://schemas.microsoft.com/office/drawing/2014/main" id="{C8383CA3-CB76-49A3-99D2-687971B3E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355848"/>
            <a:ext cx="1356360" cy="7772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Apple Search Ads</a:t>
            </a:r>
          </a:p>
        </p:txBody>
      </p:sp>
      <p:sp>
        <p:nvSpPr>
          <p:cNvPr id="619" name="Google Shape;619;p28">
            <a:extLst xmlns:a="http://schemas.openxmlformats.org/drawingml/2006/main">
              <a:ext uri="{FF2B5EF4-FFF2-40B4-BE49-F238E27FC236}">
                <a16:creationId xmlns:a16="http://schemas.microsoft.com/office/drawing/2014/main" id="{1689AE64-19AB-4D7A-80D8-B3D2945CF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148840"/>
            <a:ext cx="1722120" cy="2103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0" name="Google Shape;620;p28">
            <a:extLst xmlns:a="http://schemas.openxmlformats.org/drawingml/2006/main">
              <a:ext uri="{FF2B5EF4-FFF2-40B4-BE49-F238E27FC236}">
                <a16:creationId xmlns:a16="http://schemas.microsoft.com/office/drawing/2014/main" id="{66D99367-812A-4E41-B0B2-1DCB7343F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1568" y="2350008"/>
            <a:ext cx="438912" cy="43891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BE3D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648" name="Google Shape;621;p28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57aa40bc7e6e412e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7325685" y="2464125"/>
            <a:ext cx="210678" cy="21067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22" name="Google Shape;622;p28">
            <a:extLst xmlns:a="http://schemas.openxmlformats.org/drawingml/2006/main">
              <a:ext uri="{FF2B5EF4-FFF2-40B4-BE49-F238E27FC236}">
                <a16:creationId xmlns:a16="http://schemas.microsoft.com/office/drawing/2014/main" id="{5FBA06E9-AD02-45BD-AA05-E9547610D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3280" y="2898648"/>
            <a:ext cx="135636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Для разработки</a:t>
            </a:r>
          </a:p>
        </p:txBody>
      </p:sp>
      <p:sp>
        <p:nvSpPr>
          <p:cNvPr id="623" name="Google Shape;623;p28">
            <a:extLst xmlns:a="http://schemas.openxmlformats.org/drawingml/2006/main">
              <a:ext uri="{FF2B5EF4-FFF2-40B4-BE49-F238E27FC236}">
                <a16:creationId xmlns:a16="http://schemas.microsoft.com/office/drawing/2014/main" id="{E301E297-1FF2-407B-BC73-54A852479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3280" y="3355848"/>
            <a:ext cx="1356360" cy="7772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ИИ-токены — переменные затраты</a:t>
            </a:r>
          </a:p>
        </p:txBody>
      </p:sp>
    </p:spTree>
    <p:extLst>
      <p:ext uri="{BB962C8B-B14F-4D97-AF65-F5344CB8AC3E}">
        <p14:creationId xmlns:p14="http://schemas.microsoft.com/office/powerpoint/2010/main" val="88187796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29" name="Google Shape;629;p29">
            <a:extLst xmlns:a="http://schemas.openxmlformats.org/drawingml/2006/main">
              <a:ext uri="{FF2B5EF4-FFF2-40B4-BE49-F238E27FC236}">
                <a16:creationId xmlns:a16="http://schemas.microsoft.com/office/drawing/2014/main" id="{04851F78-3A32-48BF-B8B3-D3DD9732D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0" name="Google Shape;630;p29">
            <a:extLst xmlns:a="http://schemas.openxmlformats.org/drawingml/2006/main">
              <a:ext uri="{FF2B5EF4-FFF2-40B4-BE49-F238E27FC236}">
                <a16:creationId xmlns:a16="http://schemas.microsoft.com/office/drawing/2014/main" id="{01066750-F42B-413F-B832-AD61E3AED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1" name="Google Shape;631;p29">
            <a:extLst xmlns:a="http://schemas.openxmlformats.org/drawingml/2006/main">
              <a:ext uri="{FF2B5EF4-FFF2-40B4-BE49-F238E27FC236}">
                <a16:creationId xmlns:a16="http://schemas.microsoft.com/office/drawing/2014/main" id="{B8783235-C7E8-451C-8267-7D4302D6F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РАСЧЁТ CAC</a:t>
            </a:r>
          </a:p>
        </p:txBody>
      </p:sp>
      <p:sp>
        <p:nvSpPr>
          <p:cNvPr id="632" name="Google Shape;632;p29">
            <a:extLst xmlns:a="http://schemas.openxmlformats.org/drawingml/2006/main">
              <a:ext uri="{FF2B5EF4-FFF2-40B4-BE49-F238E27FC236}">
                <a16:creationId xmlns:a16="http://schemas.microsoft.com/office/drawing/2014/main" id="{89EE6046-1A5A-48A6-8FAA-C43578497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Задание 1 — рассчитайте CAC</a:t>
            </a:r>
          </a:p>
        </p:txBody>
      </p:sp>
      <p:sp>
        <p:nvSpPr>
          <p:cNvPr id="633" name="Google Shape;633;p29">
            <a:extLst xmlns:a="http://schemas.openxmlformats.org/drawingml/2006/main">
              <a:ext uri="{FF2B5EF4-FFF2-40B4-BE49-F238E27FC236}">
                <a16:creationId xmlns:a16="http://schemas.microsoft.com/office/drawing/2014/main" id="{4AB4B212-1E8D-47C0-B2A0-96C84E4C2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634" name="Google Shape;634;p29">
            <a:extLst xmlns:a="http://schemas.openxmlformats.org/drawingml/2006/main">
              <a:ext uri="{FF2B5EF4-FFF2-40B4-BE49-F238E27FC236}">
                <a16:creationId xmlns:a16="http://schemas.microsoft.com/office/drawing/2014/main" id="{0BB4ED30-2E57-412F-BA97-DB6D73407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5532120" cy="30323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5" name="Google Shape;635;p29">
            <a:extLst xmlns:a="http://schemas.openxmlformats.org/drawingml/2006/main">
              <a:ext uri="{FF2B5EF4-FFF2-40B4-BE49-F238E27FC236}">
                <a16:creationId xmlns:a16="http://schemas.microsoft.com/office/drawing/2014/main" id="{882E987C-8A6B-4448-92EE-67DCCDA12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84" y="1040029"/>
            <a:ext cx="4983480" cy="25068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 b="0" i="0">
                <a:solidFill>
                  <a:srgbClr val="1A1C1F"/>
                </a:solidFill>
                <a:latin typeface="Montserrat"/>
                <a:ea typeface="Montserrat"/>
                <a:cs typeface="Montserrat"/>
              </a:rPr>
              <a:t>Вы продвигаете мобильное приложение — ИИ-трекер калорий. Для привлечения пользователей вы используете Apple Search Ads.</a:t>
            </a:r>
          </a:p>
          <a:p xmlns:a="http://schemas.openxmlformats.org/drawingml/2006/main">
            <a:pPr algn="l">
              <a:buNone/>
            </a:pPr>
            <a:r>
              <a:rPr sz="1350" b="0" i="0">
                <a:solidFill>
                  <a:srgbClr val="1A1C1F"/>
                </a:solidFill>
                <a:latin typeface="Montserrat"/>
                <a:ea typeface="Montserrat"/>
                <a:cs typeface="Montserrat"/>
              </a:rPr>
              <a:t/>
            </a:r>
          </a:p>
          <a:p xmlns:a="http://schemas.openxmlformats.org/drawingml/2006/main">
            <a:pPr algn="l">
              <a:buNone/>
            </a:pPr>
            <a:r>
              <a:rPr sz="1350" b="0" i="0">
                <a:solidFill>
                  <a:srgbClr val="1A1C1F"/>
                </a:solidFill>
                <a:latin typeface="Montserrat"/>
                <a:ea typeface="Montserrat"/>
                <a:cs typeface="Montserrat"/>
              </a:rPr>
              <a:t>Рассчитайте стоимость привлечения одного платящего клиента (CAC) по данным рекламной воронки.</a:t>
            </a:r>
          </a:p>
          <a:p xmlns:a="http://schemas.openxmlformats.org/drawingml/2006/main">
            <a:pPr algn="l">
              <a:buNone/>
            </a:pPr>
            <a:r>
              <a:rPr sz="1350" b="0" i="0">
                <a:solidFill>
                  <a:srgbClr val="1A1C1F"/>
                </a:solidFill>
                <a:latin typeface="Montserrat"/>
                <a:ea typeface="Montserrat"/>
                <a:cs typeface="Montserrat"/>
              </a:rPr>
              <a:t/>
            </a:r>
          </a:p>
          <a:p xmlns:a="http://schemas.openxmlformats.org/drawingml/2006/main">
            <a:pPr algn="l">
              <a:buNone/>
            </a:pPr>
            <a:r>
              <a:rPr sz="1350" b="0" i="0">
                <a:solidFill>
                  <a:srgbClr val="1A1C1F"/>
                </a:solidFill>
                <a:latin typeface="Montserrat"/>
                <a:ea typeface="Montserrat"/>
                <a:cs typeface="Montserrat"/>
              </a:rPr>
              <a:t>Конверсия из клика в установку: 20%; стоимость клика (CPC): $0,50; конверсия из установки в регистрацию: 50%; конверсия из регистрации в подписку: 10%.</a:t>
            </a:r>
          </a:p>
        </p:txBody>
      </p:sp>
      <p:sp>
        <p:nvSpPr>
          <p:cNvPr id="636" name="Google Shape;636;p29">
            <a:extLst xmlns:a="http://schemas.openxmlformats.org/drawingml/2006/main">
              <a:ext uri="{FF2B5EF4-FFF2-40B4-BE49-F238E27FC236}">
                <a16:creationId xmlns:a16="http://schemas.microsoft.com/office/drawing/2014/main" id="{AA761B6E-9180-4876-99F1-76A4543AA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71442"/>
            <a:ext cx="553212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>
                <a:solidFill>
                  <a:srgbClr val="6B7785"/>
                </a:solidFill>
                <a:latin typeface="Montserrat SemiBold"/>
                <a:ea typeface="Montserrat SemiBold"/>
                <a:cs typeface="Montserrat SemiBold"/>
              </a:rPr>
              <a:t>ДАНО</a:t>
            </a:r>
          </a:p>
        </p:txBody>
      </p:sp>
    </p:spTree>
    <p:extLst>
      <p:ext uri="{BB962C8B-B14F-4D97-AF65-F5344CB8AC3E}">
        <p14:creationId xmlns:p14="http://schemas.microsoft.com/office/powerpoint/2010/main" val="46152776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54" name="Google Shape;654;p30">
            <a:extLst xmlns:a="http://schemas.openxmlformats.org/drawingml/2006/main">
              <a:ext uri="{FF2B5EF4-FFF2-40B4-BE49-F238E27FC236}">
                <a16:creationId xmlns:a16="http://schemas.microsoft.com/office/drawing/2014/main" id="{5A5003AD-2616-4907-BDE4-675514344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5" name="Google Shape;655;p30">
            <a:extLst xmlns:a="http://schemas.openxmlformats.org/drawingml/2006/main">
              <a:ext uri="{FF2B5EF4-FFF2-40B4-BE49-F238E27FC236}">
                <a16:creationId xmlns:a16="http://schemas.microsoft.com/office/drawing/2014/main" id="{13A35F8B-A39C-4AAC-9374-60D576AA0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6" name="Google Shape;656;p30">
            <a:extLst xmlns:a="http://schemas.openxmlformats.org/drawingml/2006/main">
              <a:ext uri="{FF2B5EF4-FFF2-40B4-BE49-F238E27FC236}">
                <a16:creationId xmlns:a16="http://schemas.microsoft.com/office/drawing/2014/main" id="{59454091-B6FF-4140-B4DB-CE2AEED50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РАСЧЁТ CAC</a:t>
            </a:r>
          </a:p>
        </p:txBody>
      </p:sp>
      <p:sp>
        <p:nvSpPr>
          <p:cNvPr id="657" name="Google Shape;657;p30">
            <a:extLst xmlns:a="http://schemas.openxmlformats.org/drawingml/2006/main">
              <a:ext uri="{FF2B5EF4-FFF2-40B4-BE49-F238E27FC236}">
                <a16:creationId xmlns:a16="http://schemas.microsoft.com/office/drawing/2014/main" id="{76FD4F4D-04DD-4EC9-A023-67B25122C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Ответ — $50 за клиента</a:t>
            </a:r>
          </a:p>
        </p:txBody>
      </p:sp>
      <p:sp>
        <p:nvSpPr>
          <p:cNvPr id="658" name="Google Shape;658;p30">
            <a:extLst xmlns:a="http://schemas.openxmlformats.org/drawingml/2006/main">
              <a:ext uri="{FF2B5EF4-FFF2-40B4-BE49-F238E27FC236}">
                <a16:creationId xmlns:a16="http://schemas.microsoft.com/office/drawing/2014/main" id="{5D146174-038D-4BA2-96B6-5CECDFF92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659" name="Google Shape;659;p30">
            <a:extLst xmlns:a="http://schemas.openxmlformats.org/drawingml/2006/main">
              <a:ext uri="{FF2B5EF4-FFF2-40B4-BE49-F238E27FC236}">
                <a16:creationId xmlns:a16="http://schemas.microsoft.com/office/drawing/2014/main" id="{999B6EA3-63D4-4D54-9B21-B25E05855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5532120" cy="10515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0" name="Google Shape;660;p30">
            <a:extLst xmlns:a="http://schemas.openxmlformats.org/drawingml/2006/main">
              <a:ext uri="{FF2B5EF4-FFF2-40B4-BE49-F238E27FC236}">
                <a16:creationId xmlns:a16="http://schemas.microsoft.com/office/drawing/2014/main" id="{97B710A4-6EA3-4B1F-AA2F-8445FD995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777240"/>
            <a:ext cx="4800600" cy="1051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CAC = $50</a:t>
            </a:r>
          </a:p>
        </p:txBody>
      </p:sp>
      <p:sp>
        <p:nvSpPr>
          <p:cNvPr id="661" name="Google Shape;661;p30">
            <a:extLst xmlns:a="http://schemas.openxmlformats.org/drawingml/2006/main">
              <a:ext uri="{FF2B5EF4-FFF2-40B4-BE49-F238E27FC236}">
                <a16:creationId xmlns:a16="http://schemas.microsoft.com/office/drawing/2014/main" id="{9ABB7AD9-DF8A-46F1-ADFB-21AD2C1A8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553212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>
                <a:solidFill>
                  <a:srgbClr val="6B7785"/>
                </a:solidFill>
                <a:latin typeface="Montserrat SemiBold"/>
                <a:ea typeface="Montserrat SemiBold"/>
                <a:cs typeface="Montserrat SemiBold"/>
              </a:rPr>
              <a:t>ФОРМУЛА</a:t>
            </a:r>
          </a:p>
        </p:txBody>
      </p:sp>
      <p:sp>
        <p:nvSpPr>
          <p:cNvPr id="662" name="Google Shape;662;p30">
            <a:extLst xmlns:a="http://schemas.openxmlformats.org/drawingml/2006/main">
              <a:ext uri="{FF2B5EF4-FFF2-40B4-BE49-F238E27FC236}">
                <a16:creationId xmlns:a16="http://schemas.microsoft.com/office/drawing/2014/main" id="{42BF9A89-D61E-4A32-8104-A2F0007E0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331720"/>
            <a:ext cx="5532120" cy="731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3" name="Google Shape;663;p30">
            <a:extLst xmlns:a="http://schemas.openxmlformats.org/drawingml/2006/main">
              <a:ext uri="{FF2B5EF4-FFF2-40B4-BE49-F238E27FC236}">
                <a16:creationId xmlns:a16="http://schemas.microsoft.com/office/drawing/2014/main" id="{BA855AC5-4A79-4965-9970-3AA733B60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331720"/>
            <a:ext cx="4983480" cy="731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CAC = CPC ÷ сквозная конверсия</a:t>
            </a:r>
          </a:p>
        </p:txBody>
      </p:sp>
      <p:sp>
        <p:nvSpPr>
          <p:cNvPr id="664" name="Google Shape;664;p30">
            <a:extLst xmlns:a="http://schemas.openxmlformats.org/drawingml/2006/main">
              <a:ext uri="{FF2B5EF4-FFF2-40B4-BE49-F238E27FC236}">
                <a16:creationId xmlns:a16="http://schemas.microsoft.com/office/drawing/2014/main" id="{DD9ED4B9-9BAB-4FDF-B715-9D0DD4116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200400"/>
            <a:ext cx="553212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5" name="Google Shape;665;p30">
            <a:extLst xmlns:a="http://schemas.openxmlformats.org/drawingml/2006/main">
              <a:ext uri="{FF2B5EF4-FFF2-40B4-BE49-F238E27FC236}">
                <a16:creationId xmlns:a16="http://schemas.microsoft.com/office/drawing/2014/main" id="{33679C52-BD5A-432B-80A2-3F22F59F9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200400"/>
            <a:ext cx="4983480" cy="1005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Сквозная конверсия = 20% × 50% × 10% = 1%</a:t>
            </a:r>
          </a:p>
          <a:p xmlns:a="http://schemas.openxmlformats.org/drawingml/2006/main">
            <a:pPr marL="0" indent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CAC = $0,50 ÷ 0,01 = $50</a:t>
            </a:r>
          </a:p>
        </p:txBody>
      </p:sp>
    </p:spTree>
    <p:extLst>
      <p:ext uri="{BB962C8B-B14F-4D97-AF65-F5344CB8AC3E}">
        <p14:creationId xmlns:p14="http://schemas.microsoft.com/office/powerpoint/2010/main" val="131755232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71" name="Google Shape;671;p31">
            <a:extLst xmlns:a="http://schemas.openxmlformats.org/drawingml/2006/main">
              <a:ext uri="{FF2B5EF4-FFF2-40B4-BE49-F238E27FC236}">
                <a16:creationId xmlns:a16="http://schemas.microsoft.com/office/drawing/2014/main" id="{FC748367-59C7-4CC2-A20F-0986D6592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2" name="Google Shape;672;p31">
            <a:extLst xmlns:a="http://schemas.openxmlformats.org/drawingml/2006/main">
              <a:ext uri="{FF2B5EF4-FFF2-40B4-BE49-F238E27FC236}">
                <a16:creationId xmlns:a16="http://schemas.microsoft.com/office/drawing/2014/main" id="{F963828F-BFAF-40A4-A9E5-5C5783342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3" name="Google Shape;673;p31">
            <a:extLst xmlns:a="http://schemas.openxmlformats.org/drawingml/2006/main">
              <a:ext uri="{FF2B5EF4-FFF2-40B4-BE49-F238E27FC236}">
                <a16:creationId xmlns:a16="http://schemas.microsoft.com/office/drawing/2014/main" id="{B42C267D-EC1C-4F66-A8F9-09EF819E9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РАСЧЁТ LTV</a:t>
            </a:r>
          </a:p>
        </p:txBody>
      </p:sp>
      <p:sp>
        <p:nvSpPr>
          <p:cNvPr id="674" name="Google Shape;674;p31">
            <a:extLst xmlns:a="http://schemas.openxmlformats.org/drawingml/2006/main">
              <a:ext uri="{FF2B5EF4-FFF2-40B4-BE49-F238E27FC236}">
                <a16:creationId xmlns:a16="http://schemas.microsoft.com/office/drawing/2014/main" id="{7549730B-4C78-482F-9FE8-F193054D0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Как рассчитать LTV</a:t>
            </a:r>
          </a:p>
        </p:txBody>
      </p:sp>
      <p:sp>
        <p:nvSpPr>
          <p:cNvPr id="675" name="Google Shape;675;p31">
            <a:extLst xmlns:a="http://schemas.openxmlformats.org/drawingml/2006/main">
              <a:ext uri="{FF2B5EF4-FFF2-40B4-BE49-F238E27FC236}">
                <a16:creationId xmlns:a16="http://schemas.microsoft.com/office/drawing/2014/main" id="{F1FC22E4-AD59-4848-B35E-C4E0F42AA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676" name="Google Shape;676;p31">
            <a:extLst xmlns:a="http://schemas.openxmlformats.org/drawingml/2006/main">
              <a:ext uri="{FF2B5EF4-FFF2-40B4-BE49-F238E27FC236}">
                <a16:creationId xmlns:a16="http://schemas.microsoft.com/office/drawing/2014/main" id="{97E2CAB5-3C03-42E9-83A0-51BFCD522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868680"/>
            <a:ext cx="5532120" cy="960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7" name="Google Shape;677;p31">
            <a:extLst xmlns:a="http://schemas.openxmlformats.org/drawingml/2006/main">
              <a:ext uri="{FF2B5EF4-FFF2-40B4-BE49-F238E27FC236}">
                <a16:creationId xmlns:a16="http://schemas.microsoft.com/office/drawing/2014/main" id="{5FF5886C-996B-41F3-8D3D-A0FD20798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161288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8" name="Google Shape;678;p31">
            <a:extLst xmlns:a="http://schemas.openxmlformats.org/drawingml/2006/main">
              <a:ext uri="{FF2B5EF4-FFF2-40B4-BE49-F238E27FC236}">
                <a16:creationId xmlns:a16="http://schemas.microsoft.com/office/drawing/2014/main" id="{29F94176-29DC-47D7-9793-1B3FA076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161288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679" name="Google Shape;679;p31">
            <a:extLst xmlns:a="http://schemas.openxmlformats.org/drawingml/2006/main">
              <a:ext uri="{FF2B5EF4-FFF2-40B4-BE49-F238E27FC236}">
                <a16:creationId xmlns:a16="http://schemas.microsoft.com/office/drawing/2014/main" id="{D000EC24-338F-46DB-A611-90F5B35B1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1051560"/>
            <a:ext cx="4617720" cy="3291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Определите средний чек</a:t>
            </a:r>
          </a:p>
        </p:txBody>
      </p:sp>
      <p:sp>
        <p:nvSpPr>
          <p:cNvPr id="680" name="Google Shape;680;p31">
            <a:extLst xmlns:a="http://schemas.openxmlformats.org/drawingml/2006/main">
              <a:ext uri="{FF2B5EF4-FFF2-40B4-BE49-F238E27FC236}">
                <a16:creationId xmlns:a16="http://schemas.microsoft.com/office/drawing/2014/main" id="{5DEB496E-0084-4A81-A9F8-3564F1C8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1380744"/>
            <a:ext cx="4617720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Сколько клиент платит за одну покупку</a:t>
            </a:r>
          </a:p>
        </p:txBody>
      </p:sp>
      <p:sp>
        <p:nvSpPr>
          <p:cNvPr id="681" name="Google Shape;681;p31">
            <a:extLst xmlns:a="http://schemas.openxmlformats.org/drawingml/2006/main">
              <a:ext uri="{FF2B5EF4-FFF2-40B4-BE49-F238E27FC236}">
                <a16:creationId xmlns:a16="http://schemas.microsoft.com/office/drawing/2014/main" id="{260AA2C7-6A9C-4B89-BC93-4D8598BB9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965960"/>
            <a:ext cx="5532120" cy="960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2" name="Google Shape;682;p31">
            <a:extLst xmlns:a="http://schemas.openxmlformats.org/drawingml/2006/main">
              <a:ext uri="{FF2B5EF4-FFF2-40B4-BE49-F238E27FC236}">
                <a16:creationId xmlns:a16="http://schemas.microsoft.com/office/drawing/2014/main" id="{96704188-427C-4CA4-B3BA-A611BC106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258568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3" name="Google Shape;683;p31">
            <a:extLst xmlns:a="http://schemas.openxmlformats.org/drawingml/2006/main">
              <a:ext uri="{FF2B5EF4-FFF2-40B4-BE49-F238E27FC236}">
                <a16:creationId xmlns:a16="http://schemas.microsoft.com/office/drawing/2014/main" id="{DF63E366-4B37-457A-AE4A-4BA66CFF7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258568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684" name="Google Shape;684;p31">
            <a:extLst xmlns:a="http://schemas.openxmlformats.org/drawingml/2006/main">
              <a:ext uri="{FF2B5EF4-FFF2-40B4-BE49-F238E27FC236}">
                <a16:creationId xmlns:a16="http://schemas.microsoft.com/office/drawing/2014/main" id="{7093A5DC-D65E-41FC-8959-EE7BAA7B9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2148840"/>
            <a:ext cx="4617720" cy="3291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Определите число покупок</a:t>
            </a:r>
          </a:p>
        </p:txBody>
      </p:sp>
      <p:sp>
        <p:nvSpPr>
          <p:cNvPr id="685" name="Google Shape;685;p31">
            <a:extLst xmlns:a="http://schemas.openxmlformats.org/drawingml/2006/main">
              <a:ext uri="{FF2B5EF4-FFF2-40B4-BE49-F238E27FC236}">
                <a16:creationId xmlns:a16="http://schemas.microsoft.com/office/drawing/2014/main" id="{88144982-55EC-4AB1-8D83-1DB64E53D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2478024"/>
            <a:ext cx="4617720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Сколько раз клиент платит за всё время (удержание)</a:t>
            </a:r>
          </a:p>
        </p:txBody>
      </p:sp>
      <p:sp>
        <p:nvSpPr>
          <p:cNvPr id="686" name="Google Shape;686;p31">
            <a:extLst xmlns:a="http://schemas.openxmlformats.org/drawingml/2006/main">
              <a:ext uri="{FF2B5EF4-FFF2-40B4-BE49-F238E27FC236}">
                <a16:creationId xmlns:a16="http://schemas.microsoft.com/office/drawing/2014/main" id="{A45D0AF4-6712-47C9-B785-3E9A379C5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063240"/>
            <a:ext cx="5532120" cy="960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7" name="Google Shape;687;p31">
            <a:extLst xmlns:a="http://schemas.openxmlformats.org/drawingml/2006/main">
              <a:ext uri="{FF2B5EF4-FFF2-40B4-BE49-F238E27FC236}">
                <a16:creationId xmlns:a16="http://schemas.microsoft.com/office/drawing/2014/main" id="{F277E285-5B1B-418E-B5AC-34581AA14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355848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8" name="Google Shape;688;p31">
            <a:extLst xmlns:a="http://schemas.openxmlformats.org/drawingml/2006/main">
              <a:ext uri="{FF2B5EF4-FFF2-40B4-BE49-F238E27FC236}">
                <a16:creationId xmlns:a16="http://schemas.microsoft.com/office/drawing/2014/main" id="{32E397DB-3C47-4128-907F-4336D9CD8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355848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689" name="Google Shape;689;p31">
            <a:extLst xmlns:a="http://schemas.openxmlformats.org/drawingml/2006/main">
              <a:ext uri="{FF2B5EF4-FFF2-40B4-BE49-F238E27FC236}">
                <a16:creationId xmlns:a16="http://schemas.microsoft.com/office/drawing/2014/main" id="{4B6F2891-EAB5-4247-A2BD-8023BD4B9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246120"/>
            <a:ext cx="4617720" cy="3291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Вычтите стоимость обслуживания</a:t>
            </a:r>
          </a:p>
        </p:txBody>
      </p:sp>
      <p:sp>
        <p:nvSpPr>
          <p:cNvPr id="690" name="Google Shape;690;p31">
            <a:extLst xmlns:a="http://schemas.openxmlformats.org/drawingml/2006/main">
              <a:ext uri="{FF2B5EF4-FFF2-40B4-BE49-F238E27FC236}">
                <a16:creationId xmlns:a16="http://schemas.microsoft.com/office/drawing/2014/main" id="{60EB85E2-5C23-472F-9DE1-6410A8979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575304"/>
            <a:ext cx="4617720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Операционные затраты на каждую покупку</a:t>
            </a:r>
          </a:p>
        </p:txBody>
      </p:sp>
    </p:spTree>
    <p:extLst>
      <p:ext uri="{BB962C8B-B14F-4D97-AF65-F5344CB8AC3E}">
        <p14:creationId xmlns:p14="http://schemas.microsoft.com/office/powerpoint/2010/main" val="87125473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96" name="Google Shape;696;p32">
            <a:extLst xmlns:a="http://schemas.openxmlformats.org/drawingml/2006/main">
              <a:ext uri="{FF2B5EF4-FFF2-40B4-BE49-F238E27FC236}">
                <a16:creationId xmlns:a16="http://schemas.microsoft.com/office/drawing/2014/main" id="{77117DD3-BC2C-4080-BB7E-E9B99F76C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7" name="Google Shape;697;p32">
            <a:extLst xmlns:a="http://schemas.openxmlformats.org/drawingml/2006/main">
              <a:ext uri="{FF2B5EF4-FFF2-40B4-BE49-F238E27FC236}">
                <a16:creationId xmlns:a16="http://schemas.microsoft.com/office/drawing/2014/main" id="{EFD11E1F-8D29-44A5-9F99-90341CE90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8" name="Google Shape;698;p32">
            <a:extLst xmlns:a="http://schemas.openxmlformats.org/drawingml/2006/main">
              <a:ext uri="{FF2B5EF4-FFF2-40B4-BE49-F238E27FC236}">
                <a16:creationId xmlns:a16="http://schemas.microsoft.com/office/drawing/2014/main" id="{39173754-C208-49EA-A04D-466C3B67D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РАСЧЁТ LTV</a:t>
            </a:r>
          </a:p>
        </p:txBody>
      </p:sp>
      <p:sp>
        <p:nvSpPr>
          <p:cNvPr id="699" name="Google Shape;699;p32">
            <a:extLst xmlns:a="http://schemas.openxmlformats.org/drawingml/2006/main">
              <a:ext uri="{FF2B5EF4-FFF2-40B4-BE49-F238E27FC236}">
                <a16:creationId xmlns:a16="http://schemas.microsoft.com/office/drawing/2014/main" id="{C122200B-6B38-4E4A-8C0C-FD4EF7311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Задание 2 — рассчитайте LTV</a:t>
            </a:r>
          </a:p>
        </p:txBody>
      </p:sp>
      <p:sp>
        <p:nvSpPr>
          <p:cNvPr id="700" name="Google Shape;700;p32">
            <a:extLst xmlns:a="http://schemas.openxmlformats.org/drawingml/2006/main">
              <a:ext uri="{FF2B5EF4-FFF2-40B4-BE49-F238E27FC236}">
                <a16:creationId xmlns:a16="http://schemas.microsoft.com/office/drawing/2014/main" id="{BF0655ED-57C9-4F45-8E7B-030808FD8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701" name="Google Shape;701;p32">
            <a:extLst xmlns:a="http://schemas.openxmlformats.org/drawingml/2006/main">
              <a:ext uri="{FF2B5EF4-FFF2-40B4-BE49-F238E27FC236}">
                <a16:creationId xmlns:a16="http://schemas.microsoft.com/office/drawing/2014/main" id="{7F0C71B4-DC70-4748-ACBE-70546D248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31520"/>
            <a:ext cx="5532120" cy="337923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2" name="Google Shape;702;p32">
            <a:extLst xmlns:a="http://schemas.openxmlformats.org/drawingml/2006/main">
              <a:ext uri="{FF2B5EF4-FFF2-40B4-BE49-F238E27FC236}">
                <a16:creationId xmlns:a16="http://schemas.microsoft.com/office/drawing/2014/main" id="{0C79D0A5-A590-4F82-9E7A-E260DE8D6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8076" y="795528"/>
            <a:ext cx="4983480" cy="331522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sz="1350" b="0" i="0" u="none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Приложение зарабатывает на подписке и несёт затраты на обработку ИИ-запросов.</a:t>
            </a:r>
          </a:p>
          <a:p xmlns:a="http://schemas.openxmlformats.org/drawingml/2006/main"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sz="1350" b="0" i="0" u="none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/>
            </a:r>
          </a:p>
          <a:p xmlns:a="http://schemas.openxmlformats.org/drawingml/2006/main"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sz="1350" b="0" i="0" u="none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Подписка: $10 в месяц. Удержание: 1-й месяц — 100%; 2-й — 60%; 3-й — 40%. После третьего месяца продлений нет.</a:t>
            </a:r>
          </a:p>
          <a:p xmlns:a="http://schemas.openxmlformats.org/drawingml/2006/main"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sz="1350" b="0" i="0" u="none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/>
            </a:r>
          </a:p>
          <a:p xmlns:a="http://schemas.openxmlformats.org/drawingml/2006/main"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sz="1350" b="0" i="0" u="none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Один ИИ-токен стоит $0,01; пользователь расходует 200 токенов в месяц.</a:t>
            </a:r>
          </a:p>
        </p:txBody>
      </p:sp>
      <p:sp>
        <p:nvSpPr>
          <p:cNvPr id="703" name="Google Shape;703;p32">
            <a:extLst xmlns:a="http://schemas.openxmlformats.org/drawingml/2006/main">
              <a:ext uri="{FF2B5EF4-FFF2-40B4-BE49-F238E27FC236}">
                <a16:creationId xmlns:a16="http://schemas.microsoft.com/office/drawing/2014/main" id="{BCF0C211-95A2-48BC-A2A5-D48FB99BC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48056"/>
            <a:ext cx="553212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>
                <a:solidFill>
                  <a:srgbClr val="6B7785"/>
                </a:solidFill>
                <a:latin typeface="Montserrat SemiBold"/>
                <a:ea typeface="Montserrat SemiBold"/>
                <a:cs typeface="Montserrat SemiBold"/>
              </a:rPr>
              <a:t>ДАНО</a:t>
            </a:r>
          </a:p>
        </p:txBody>
      </p:sp>
    </p:spTree>
    <p:extLst>
      <p:ext uri="{BB962C8B-B14F-4D97-AF65-F5344CB8AC3E}">
        <p14:creationId xmlns:p14="http://schemas.microsoft.com/office/powerpoint/2010/main" val="613926323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21" name="Google Shape;721;p33">
            <a:extLst xmlns:a="http://schemas.openxmlformats.org/drawingml/2006/main">
              <a:ext uri="{FF2B5EF4-FFF2-40B4-BE49-F238E27FC236}">
                <a16:creationId xmlns:a16="http://schemas.microsoft.com/office/drawing/2014/main" id="{461902FF-9217-41B3-8BCA-D4082A567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2" name="Google Shape;722;p33">
            <a:extLst xmlns:a="http://schemas.openxmlformats.org/drawingml/2006/main">
              <a:ext uri="{FF2B5EF4-FFF2-40B4-BE49-F238E27FC236}">
                <a16:creationId xmlns:a16="http://schemas.microsoft.com/office/drawing/2014/main" id="{030295DF-2FBF-4111-9F60-578B55CC6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3" name="Google Shape;723;p33">
            <a:extLst xmlns:a="http://schemas.openxmlformats.org/drawingml/2006/main">
              <a:ext uri="{FF2B5EF4-FFF2-40B4-BE49-F238E27FC236}">
                <a16:creationId xmlns:a16="http://schemas.microsoft.com/office/drawing/2014/main" id="{2303F92A-0CC2-461F-A45F-14FA67400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РАСЧЁТ LTV</a:t>
            </a:r>
          </a:p>
        </p:txBody>
      </p:sp>
      <p:sp>
        <p:nvSpPr>
          <p:cNvPr id="724" name="Google Shape;724;p33">
            <a:extLst xmlns:a="http://schemas.openxmlformats.org/drawingml/2006/main">
              <a:ext uri="{FF2B5EF4-FFF2-40B4-BE49-F238E27FC236}">
                <a16:creationId xmlns:a16="http://schemas.microsoft.com/office/drawing/2014/main" id="{A525150B-ABBE-4C94-A708-FACC373BB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Ответ — $16 с клиента</a:t>
            </a:r>
          </a:p>
        </p:txBody>
      </p:sp>
      <p:sp>
        <p:nvSpPr>
          <p:cNvPr id="725" name="Google Shape;725;p33">
            <a:extLst xmlns:a="http://schemas.openxmlformats.org/drawingml/2006/main">
              <a:ext uri="{FF2B5EF4-FFF2-40B4-BE49-F238E27FC236}">
                <a16:creationId xmlns:a16="http://schemas.microsoft.com/office/drawing/2014/main" id="{730CE38B-DB15-4643-9E32-8C3802D49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726" name="Google Shape;726;p33">
            <a:extLst xmlns:a="http://schemas.openxmlformats.org/drawingml/2006/main">
              <a:ext uri="{FF2B5EF4-FFF2-40B4-BE49-F238E27FC236}">
                <a16:creationId xmlns:a16="http://schemas.microsoft.com/office/drawing/2014/main" id="{4333C730-DBF8-4D5E-A52E-F2822B677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31520"/>
            <a:ext cx="553212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7" name="Google Shape;727;p33">
            <a:extLst xmlns:a="http://schemas.openxmlformats.org/drawingml/2006/main">
              <a:ext uri="{FF2B5EF4-FFF2-40B4-BE49-F238E27FC236}">
                <a16:creationId xmlns:a16="http://schemas.microsoft.com/office/drawing/2014/main" id="{22A5305C-56EC-4871-B262-75C002DCA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73152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2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LTV = $16</a:t>
            </a:r>
          </a:p>
        </p:txBody>
      </p:sp>
      <p:sp>
        <p:nvSpPr>
          <p:cNvPr id="728" name="Google Shape;728;p33">
            <a:extLst xmlns:a="http://schemas.openxmlformats.org/drawingml/2006/main">
              <a:ext uri="{FF2B5EF4-FFF2-40B4-BE49-F238E27FC236}">
                <a16:creationId xmlns:a16="http://schemas.microsoft.com/office/drawing/2014/main" id="{0489E6FF-9BA5-4FE5-8272-1315C409A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783080"/>
            <a:ext cx="5532120" cy="868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742" name="Google Shape;729;p3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cfb6986666a54091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456432" y="2057400"/>
            <a:ext cx="365760" cy="36576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730" name="Google Shape;730;p33">
            <a:extLst xmlns:a="http://schemas.openxmlformats.org/drawingml/2006/main">
              <a:ext uri="{FF2B5EF4-FFF2-40B4-BE49-F238E27FC236}">
                <a16:creationId xmlns:a16="http://schemas.microsoft.com/office/drawing/2014/main" id="{9BA12794-7672-431C-99E4-F77777826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1783080"/>
            <a:ext cx="4526280" cy="86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Среднее время жизни = сумма удержания = 1 + 0,6 + 0,4 = 2 месяца</a:t>
            </a:r>
          </a:p>
        </p:txBody>
      </p:sp>
      <p:sp>
        <p:nvSpPr>
          <p:cNvPr id="731" name="Google Shape;731;p33">
            <a:extLst xmlns:a="http://schemas.openxmlformats.org/drawingml/2006/main">
              <a:ext uri="{FF2B5EF4-FFF2-40B4-BE49-F238E27FC236}">
                <a16:creationId xmlns:a16="http://schemas.microsoft.com/office/drawing/2014/main" id="{785EC56C-EE23-4CB9-917B-A9103A031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8920"/>
            <a:ext cx="5532120" cy="1417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2" name="Google Shape;732;p33">
            <a:extLst xmlns:a="http://schemas.openxmlformats.org/drawingml/2006/main">
              <a:ext uri="{FF2B5EF4-FFF2-40B4-BE49-F238E27FC236}">
                <a16:creationId xmlns:a16="http://schemas.microsoft.com/office/drawing/2014/main" id="{D9DB8AD8-8241-4768-BBEB-2940BA151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788920"/>
            <a:ext cx="4983480" cy="1417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LTV = (средний чек − затраты) × покупки</a:t>
            </a:r>
          </a:p>
          <a:p xmlns:a="http://schemas.openxmlformats.org/drawingml/2006/main">
            <a:pPr marL="0" indent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= ($10 − 200 × $0,01) × (1 + 0,6 + 0,4)</a:t>
            </a:r>
          </a:p>
          <a:p xmlns:a="http://schemas.openxmlformats.org/drawingml/2006/main">
            <a:pPr marL="0" indent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= ($10 − $2) × 2 = $16</a:t>
            </a:r>
          </a:p>
        </p:txBody>
      </p:sp>
    </p:spTree>
    <p:extLst>
      <p:ext uri="{BB962C8B-B14F-4D97-AF65-F5344CB8AC3E}">
        <p14:creationId xmlns:p14="http://schemas.microsoft.com/office/powerpoint/2010/main" val="1964926403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r38">
            <a:extLst xmlns:a="http://schemas.openxmlformats.org/drawingml/2006/main">
              <a:ext uri="{FF2B5EF4-FFF2-40B4-BE49-F238E27FC236}">
                <a16:creationId xmlns:a16="http://schemas.microsoft.com/office/drawing/2014/main" id="{056BD0DA-32A4-40F1-943E-76708A7B4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</a:p>
        </p:txBody>
      </p:sp>
      <p:sp>
        <p:nvSpPr>
          <p:cNvPr id="39" name="r39">
            <a:extLst xmlns:a="http://schemas.openxmlformats.org/drawingml/2006/main">
              <a:ext uri="{FF2B5EF4-FFF2-40B4-BE49-F238E27FC236}">
                <a16:creationId xmlns:a16="http://schemas.microsoft.com/office/drawing/2014/main" id="{4614CB93-1194-4026-B81D-F42EF4FA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</a:p>
        </p:txBody>
      </p:sp>
      <p:sp>
        <p:nvSpPr>
          <p:cNvPr id="40" name="t40">
            <a:extLst xmlns:a="http://schemas.openxmlformats.org/drawingml/2006/main">
              <a:ext uri="{FF2B5EF4-FFF2-40B4-BE49-F238E27FC236}">
                <a16:creationId xmlns:a16="http://schemas.microsoft.com/office/drawing/2014/main" id="{E49D6660-E635-44AB-95C1-D56482B7B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РАСЧЁТ В ТАБЛИЦЕ</a:t>
            </a:r>
          </a:p>
        </p:txBody>
      </p:sp>
      <p:sp>
        <p:nvSpPr>
          <p:cNvPr id="41" name="t41">
            <a:extLst xmlns:a="http://schemas.openxmlformats.org/drawingml/2006/main">
              <a:ext uri="{FF2B5EF4-FFF2-40B4-BE49-F238E27FC236}">
                <a16:creationId xmlns:a16="http://schemas.microsoft.com/office/drawing/2014/main" id="{8C88FBFC-DA7A-41BD-ACA0-7C78B4443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CAC и LTV</a:t>
            </a:r>
          </a:p>
          <a:p xmlns:a="http://schemas.openxmlformats.org/drawingml/2006/main">
            <a:pPr marL="0" marR="0" lv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Модель юнит-экономики</a:t>
            </a:r>
          </a:p>
        </p:txBody>
      </p:sp>
      <p:sp>
        <p:nvSpPr>
          <p:cNvPr id="42" name="t42">
            <a:extLst xmlns:a="http://schemas.openxmlformats.org/drawingml/2006/main">
              <a:ext uri="{FF2B5EF4-FFF2-40B4-BE49-F238E27FC236}">
                <a16:creationId xmlns:a16="http://schemas.microsoft.com/office/drawing/2014/main" id="{550690D2-6030-48F5-86C1-3D1C7C0D1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60" name="r60">
            <a:extLst xmlns:a="http://schemas.openxmlformats.org/drawingml/2006/main">
              <a:ext uri="{FF2B5EF4-FFF2-40B4-BE49-F238E27FC236}">
                <a16:creationId xmlns:a16="http://schemas.microsoft.com/office/drawing/2014/main" id="{81DBD2C1-B16B-4F80-B307-95B97E385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1220" y="870000"/>
            <a:ext cx="4396200" cy="33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</a:p>
        </p:txBody>
      </p:sp>
      <p:pic>
        <p:nvPicPr>
          <p:cNvPr id="68" name="pic6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cdb2a3961a43b3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821220" y="900000"/>
            <a:ext cx="4336200" cy="33000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</p:spTree>
    <p:extLst>
      <p:ext uri="{BB962C8B-B14F-4D97-AF65-F5344CB8AC3E}">
        <p14:creationId xmlns:p14="http://schemas.microsoft.com/office/powerpoint/2010/main" val="556832442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71" name="Google Shape;766;p3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9e60f6eb6a664845">
            <a:alphaModFix amt="12000"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355080" y="1051560"/>
            <a:ext cx="2468880" cy="246888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767" name="Google Shape;767;p35">
            <a:extLst xmlns:a="http://schemas.openxmlformats.org/drawingml/2006/main">
              <a:ext uri="{FF2B5EF4-FFF2-40B4-BE49-F238E27FC236}">
                <a16:creationId xmlns:a16="http://schemas.microsoft.com/office/drawing/2014/main" id="{7C3FE86B-125B-4183-B309-9CEC1816C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45720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8" name="Google Shape;768;p35">
            <a:extLst xmlns:a="http://schemas.openxmlformats.org/drawingml/2006/main">
              <a:ext uri="{FF2B5EF4-FFF2-40B4-BE49-F238E27FC236}">
                <a16:creationId xmlns:a16="http://schemas.microsoft.com/office/drawing/2014/main" id="{B4368708-0427-41EC-9AE4-999BD73AF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947672"/>
            <a:ext cx="5486400" cy="320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ГЛАВНОЕ</a:t>
            </a:r>
          </a:p>
        </p:txBody>
      </p:sp>
      <p:sp>
        <p:nvSpPr>
          <p:cNvPr id="769" name="Google Shape;769;p35">
            <a:extLst xmlns:a="http://schemas.openxmlformats.org/drawingml/2006/main">
              <a:ext uri="{FF2B5EF4-FFF2-40B4-BE49-F238E27FC236}">
                <a16:creationId xmlns:a16="http://schemas.microsoft.com/office/drawing/2014/main" id="{384C70B8-0BBE-4E5D-9952-DDC655072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2331720"/>
            <a:ext cx="5577840" cy="183567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Главный вопрос юнит-экономики и</a:t>
            </a:r>
          </a:p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виды затрат</a:t>
            </a:r>
          </a:p>
        </p:txBody>
      </p:sp>
    </p:spTree>
    <p:extLst>
      <p:ext uri="{BB962C8B-B14F-4D97-AF65-F5344CB8AC3E}">
        <p14:creationId xmlns:p14="http://schemas.microsoft.com/office/powerpoint/2010/main" val="982686235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75" name="Google Shape;775;p36">
            <a:extLst xmlns:a="http://schemas.openxmlformats.org/drawingml/2006/main">
              <a:ext uri="{FF2B5EF4-FFF2-40B4-BE49-F238E27FC236}">
                <a16:creationId xmlns:a16="http://schemas.microsoft.com/office/drawing/2014/main" id="{3AFB2A7F-C770-4CBD-8F90-3EAA6120F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6" name="Google Shape;776;p36">
            <a:extLst xmlns:a="http://schemas.openxmlformats.org/drawingml/2006/main">
              <a:ext uri="{FF2B5EF4-FFF2-40B4-BE49-F238E27FC236}">
                <a16:creationId xmlns:a16="http://schemas.microsoft.com/office/drawing/2014/main" id="{24859EC8-C994-4F3C-8C6D-1D8FC2BCF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7" name="Google Shape;777;p36">
            <a:extLst xmlns:a="http://schemas.openxmlformats.org/drawingml/2006/main">
              <a:ext uri="{FF2B5EF4-FFF2-40B4-BE49-F238E27FC236}">
                <a16:creationId xmlns:a16="http://schemas.microsoft.com/office/drawing/2014/main" id="{C170151D-BC40-4E7D-8480-1CC3BE686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ГЛАВНЫЙ ВОПРОС</a:t>
            </a:r>
          </a:p>
        </p:txBody>
      </p:sp>
      <p:sp>
        <p:nvSpPr>
          <p:cNvPr id="778" name="Google Shape;778;p36">
            <a:extLst xmlns:a="http://schemas.openxmlformats.org/drawingml/2006/main">
              <a:ext uri="{FF2B5EF4-FFF2-40B4-BE49-F238E27FC236}">
                <a16:creationId xmlns:a16="http://schemas.microsoft.com/office/drawing/2014/main" id="{5DF19E73-3819-47AF-BDB5-14F3F6207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Для большинства продуктов: LTV &gt; CAC?</a:t>
            </a:r>
          </a:p>
        </p:txBody>
      </p:sp>
      <p:sp>
        <p:nvSpPr>
          <p:cNvPr id="779" name="Google Shape;779;p36">
            <a:extLst xmlns:a="http://schemas.openxmlformats.org/drawingml/2006/main">
              <a:ext uri="{FF2B5EF4-FFF2-40B4-BE49-F238E27FC236}">
                <a16:creationId xmlns:a16="http://schemas.microsoft.com/office/drawing/2014/main" id="{51947D01-C07F-4C23-928E-4C98FF766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780" name="Google Shape;780;p36">
            <a:extLst xmlns:a="http://schemas.openxmlformats.org/drawingml/2006/main">
              <a:ext uri="{FF2B5EF4-FFF2-40B4-BE49-F238E27FC236}">
                <a16:creationId xmlns:a16="http://schemas.microsoft.com/office/drawing/2014/main" id="{7084AC2C-1E17-43A5-9F97-91AEF35A2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640080"/>
            <a:ext cx="5532120" cy="731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Для большинства B2C IT-продуктов и любых моделей с повторными покупками или продлениями всё сводится к одному неравенству:</a:t>
            </a:r>
          </a:p>
        </p:txBody>
      </p:sp>
      <p:sp>
        <p:nvSpPr>
          <p:cNvPr id="781" name="Google Shape;781;p36">
            <a:extLst xmlns:a="http://schemas.openxmlformats.org/drawingml/2006/main">
              <a:ext uri="{FF2B5EF4-FFF2-40B4-BE49-F238E27FC236}">
                <a16:creationId xmlns:a16="http://schemas.microsoft.com/office/drawing/2014/main" id="{5B36287D-5C2C-4EFE-882B-CA66A5889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508760"/>
            <a:ext cx="5532120" cy="128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2" name="Google Shape;782;p36">
            <a:extLst xmlns:a="http://schemas.openxmlformats.org/drawingml/2006/main">
              <a:ext uri="{FF2B5EF4-FFF2-40B4-BE49-F238E27FC236}">
                <a16:creationId xmlns:a16="http://schemas.microsoft.com/office/drawing/2014/main" id="{91267B80-AA1F-46FA-999F-C032B3FA7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508760"/>
            <a:ext cx="5532120" cy="12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4400">
                <a:solidFill>
                  <a:srgbClr val="F2785C"/>
                </a:solidFill>
                <a:latin typeface="Montserrat ExtraBold"/>
                <a:ea typeface="Montserrat ExtraBold"/>
                <a:cs typeface="Montserrat ExtraBold"/>
              </a:rPr>
              <a:t>LTV </a:t>
            </a:r>
            <a:r>
              <a:rPr sz="4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&gt; CAC</a:t>
            </a:r>
          </a:p>
        </p:txBody>
      </p:sp>
      <p:sp>
        <p:nvSpPr>
          <p:cNvPr id="783" name="Google Shape;783;p36">
            <a:extLst xmlns:a="http://schemas.openxmlformats.org/drawingml/2006/main">
              <a:ext uri="{FF2B5EF4-FFF2-40B4-BE49-F238E27FC236}">
                <a16:creationId xmlns:a16="http://schemas.microsoft.com/office/drawing/2014/main" id="{3B87D0EE-6D60-4F93-AE97-628107856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017520"/>
            <a:ext cx="5532120" cy="822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Клиент должен приносить больше, чем стоило его привлечение. Ориентир для устойчивой модели: LTV / CAC &gt; 3.</a:t>
            </a:r>
          </a:p>
        </p:txBody>
      </p:sp>
    </p:spTree>
    <p:extLst>
      <p:ext uri="{BB962C8B-B14F-4D97-AF65-F5344CB8AC3E}">
        <p14:creationId xmlns:p14="http://schemas.microsoft.com/office/powerpoint/2010/main" val="22580405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3" name="Google Shape;353;p18">
            <a:extLst xmlns:a="http://schemas.openxmlformats.org/drawingml/2006/main"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4" name="Google Shape;354;p18">
            <a:extLst xmlns:a="http://schemas.openxmlformats.org/drawingml/2006/main"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5" name="Google Shape;355;p18">
            <a:extLst xmlns:a="http://schemas.openxmlformats.org/drawingml/2006/main"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СЕГОДНЯ</a:t>
            </a:r>
          </a:p>
        </p:txBody>
      </p:sp>
      <p:sp>
        <p:nvSpPr>
          <p:cNvPr id="356" name="Google Shape;356;p18">
            <a:extLst xmlns:a="http://schemas.openxmlformats.org/drawingml/2006/main"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План лекции</a:t>
            </a:r>
          </a:p>
        </p:txBody>
      </p:sp>
      <p:sp>
        <p:nvSpPr>
          <p:cNvPr id="357" name="Google Shape;357;p18">
            <a:extLst xmlns:a="http://schemas.openxmlformats.org/drawingml/2006/main"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358" name="Google Shape;358;p18">
            <a:extLst xmlns:a="http://schemas.openxmlformats.org/drawingml/2006/main"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694944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9" name="Google Shape;359;p18">
            <a:extLst xmlns:a="http://schemas.openxmlformats.org/drawingml/2006/main"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694944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 xmlns:a="http://schemas.openxmlformats.org/drawingml/2006/main"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640080"/>
            <a:ext cx="489204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Основы юнит-экономики</a:t>
            </a:r>
          </a:p>
        </p:txBody>
      </p:sp>
      <p:sp>
        <p:nvSpPr>
          <p:cNvPr id="361" name="Google Shape;361;p18">
            <a:extLst xmlns:a="http://schemas.openxmlformats.org/drawingml/2006/main"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298448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2" name="Google Shape;362;p18">
            <a:extLst xmlns:a="http://schemas.openxmlformats.org/drawingml/2006/main"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298448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 xmlns:a="http://schemas.openxmlformats.org/drawingml/2006/main"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1307592"/>
            <a:ext cx="4892040" cy="51206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Как появилась юнит-экономика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</p:txBody>
      </p:sp>
      <p:sp>
        <p:nvSpPr>
          <p:cNvPr id="364" name="Google Shape;364;p18">
            <a:extLst xmlns:a="http://schemas.openxmlformats.org/drawingml/2006/main"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901952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5" name="Google Shape;365;p18">
            <a:extLst xmlns:a="http://schemas.openxmlformats.org/drawingml/2006/main"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901952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 xmlns:a="http://schemas.openxmlformats.org/drawingml/2006/main"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1847088"/>
            <a:ext cx="489204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Расчёт ключевых метрик — CAC и LTV</a:t>
            </a:r>
          </a:p>
        </p:txBody>
      </p:sp>
      <p:sp>
        <p:nvSpPr>
          <p:cNvPr id="367" name="Google Shape;367;p18">
            <a:extLst xmlns:a="http://schemas.openxmlformats.org/drawingml/2006/main"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505456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8" name="Google Shape;368;p18">
            <a:extLst xmlns:a="http://schemas.openxmlformats.org/drawingml/2006/main"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505456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 xmlns:a="http://schemas.openxmlformats.org/drawingml/2006/main"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2450592"/>
            <a:ext cx="489204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Главный вопрос юнит-экономики</a:t>
            </a:r>
          </a:p>
        </p:txBody>
      </p:sp>
      <p:sp>
        <p:nvSpPr>
          <p:cNvPr id="370" name="Google Shape;370;p18">
            <a:extLst xmlns:a="http://schemas.openxmlformats.org/drawingml/2006/main"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108960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1" name="Google Shape;371;p18">
            <a:extLst xmlns:a="http://schemas.openxmlformats.org/drawingml/2006/main"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108960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 xmlns:a="http://schemas.openxmlformats.org/drawingml/2006/main"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3054096"/>
            <a:ext cx="489204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50" b="0" i="0" u="none" cap="none">
                <a:ln>
                  <a:noFill/>
                </a:ln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Джон Пил: юнит-экономика в XIX веке</a:t>
            </a:r>
          </a:p>
        </p:txBody>
      </p:sp>
      <p:sp>
        <p:nvSpPr>
          <p:cNvPr id="373" name="Google Shape;373;p18">
            <a:extLst xmlns:a="http://schemas.openxmlformats.org/drawingml/2006/main"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712464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4" name="Google Shape;374;p18">
            <a:extLst xmlns:a="http://schemas.openxmlformats.org/drawingml/2006/main"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712464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 xmlns:a="http://schemas.openxmlformats.org/drawingml/2006/main"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3657600"/>
            <a:ext cx="539496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50" b="0" i="0" u="none" cap="none">
                <a:ln>
                  <a:noFill/>
                </a:ln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Кейс CalZen: результаты CustDev и парадокс повторных продаж</a:t>
            </a:r>
          </a:p>
        </p:txBody>
      </p:sp>
    </p:spTree>
    <p:extLst>
      <p:ext uri="{BB962C8B-B14F-4D97-AF65-F5344CB8AC3E}">
        <p14:creationId xmlns:p14="http://schemas.microsoft.com/office/powerpoint/2010/main" val="2156498317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89" name="Google Shape;789;p37">
            <a:extLst xmlns:a="http://schemas.openxmlformats.org/drawingml/2006/main">
              <a:ext uri="{FF2B5EF4-FFF2-40B4-BE49-F238E27FC236}">
                <a16:creationId xmlns:a16="http://schemas.microsoft.com/office/drawing/2014/main" id="{9FF84547-BFA9-4066-A147-93EE99162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0" name="Google Shape;790;p37">
            <a:extLst xmlns:a="http://schemas.openxmlformats.org/drawingml/2006/main">
              <a:ext uri="{FF2B5EF4-FFF2-40B4-BE49-F238E27FC236}">
                <a16:creationId xmlns:a16="http://schemas.microsoft.com/office/drawing/2014/main" id="{34BA41E0-10E5-420D-A5D5-0BAF6372E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1" name="Google Shape;791;p37">
            <a:extLst xmlns:a="http://schemas.openxmlformats.org/drawingml/2006/main">
              <a:ext uri="{FF2B5EF4-FFF2-40B4-BE49-F238E27FC236}">
                <a16:creationId xmlns:a16="http://schemas.microsoft.com/office/drawing/2014/main" id="{BFB7180F-1582-4CB6-BA76-DD12C2110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ГЛАВНЫЙ ВОПРОС</a:t>
            </a:r>
          </a:p>
        </p:txBody>
      </p:sp>
      <p:sp>
        <p:nvSpPr>
          <p:cNvPr id="792" name="Google Shape;792;p37">
            <a:extLst xmlns:a="http://schemas.openxmlformats.org/drawingml/2006/main">
              <a:ext uri="{FF2B5EF4-FFF2-40B4-BE49-F238E27FC236}">
                <a16:creationId xmlns:a16="http://schemas.microsoft.com/office/drawing/2014/main" id="{5229F843-C8B5-440E-AC93-B24BED78B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Для контрактных юнитов правило меняется</a:t>
            </a:r>
          </a:p>
        </p:txBody>
      </p:sp>
      <p:sp>
        <p:nvSpPr>
          <p:cNvPr id="793" name="Google Shape;793;p37">
            <a:extLst xmlns:a="http://schemas.openxmlformats.org/drawingml/2006/main">
              <a:ext uri="{FF2B5EF4-FFF2-40B4-BE49-F238E27FC236}">
                <a16:creationId xmlns:a16="http://schemas.microsoft.com/office/drawing/2014/main" id="{723D0E8B-A78C-4A00-8A1F-64E9DBADC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794" name="Google Shape;794;p37">
            <a:extLst xmlns:a="http://schemas.openxmlformats.org/drawingml/2006/main">
              <a:ext uri="{FF2B5EF4-FFF2-40B4-BE49-F238E27FC236}">
                <a16:creationId xmlns:a16="http://schemas.microsoft.com/office/drawing/2014/main" id="{A6CC7F4F-201A-4CB8-926F-40B4FF9F0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31520"/>
            <a:ext cx="5532120" cy="1097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808" name="Google Shape;795;p3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671cd58807ea4808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493008" y="1024128"/>
            <a:ext cx="502920" cy="50292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796" name="Google Shape;796;p37">
            <a:extLst xmlns:a="http://schemas.openxmlformats.org/drawingml/2006/main">
              <a:ext uri="{FF2B5EF4-FFF2-40B4-BE49-F238E27FC236}">
                <a16:creationId xmlns:a16="http://schemas.microsoft.com/office/drawing/2014/main" id="{0DA39AF5-5945-4346-88FA-3EE3F7B9D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960" y="731520"/>
            <a:ext cx="4251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Консалтинг, разработка ПО и рекламный бизнес работают с разовыми контрактами, а не с повторными покупками. Здесь нет жизненного цикла клиента, поэтому вопрос будет другим.</a:t>
            </a:r>
          </a:p>
        </p:txBody>
      </p:sp>
      <p:sp>
        <p:nvSpPr>
          <p:cNvPr id="797" name="Google Shape;797;p37">
            <a:extLst xmlns:a="http://schemas.openxmlformats.org/drawingml/2006/main">
              <a:ext uri="{FF2B5EF4-FFF2-40B4-BE49-F238E27FC236}">
                <a16:creationId xmlns:a16="http://schemas.microsoft.com/office/drawing/2014/main" id="{E1BC2985-AB82-4969-91DC-137279E8C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553212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8" name="Google Shape;798;p37">
            <a:extLst xmlns:a="http://schemas.openxmlformats.org/drawingml/2006/main">
              <a:ext uri="{FF2B5EF4-FFF2-40B4-BE49-F238E27FC236}">
                <a16:creationId xmlns:a16="http://schemas.microsoft.com/office/drawing/2014/main" id="{2132953A-8930-4E9C-BEE1-6CFF5A39A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5532120" cy="1005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3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Маржа &gt; 0?</a:t>
            </a:r>
          </a:p>
        </p:txBody>
      </p:sp>
      <p:sp>
        <p:nvSpPr>
          <p:cNvPr id="799" name="Google Shape;799;p37">
            <a:extLst xmlns:a="http://schemas.openxmlformats.org/drawingml/2006/main">
              <a:ext uri="{FF2B5EF4-FFF2-40B4-BE49-F238E27FC236}">
                <a16:creationId xmlns:a16="http://schemas.microsoft.com/office/drawing/2014/main" id="{E797FF2E-7A31-409F-8DEF-5F2D83C6F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291840"/>
            <a:ext cx="553212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0" name="Google Shape;800;p37">
            <a:extLst xmlns:a="http://schemas.openxmlformats.org/drawingml/2006/main">
              <a:ext uri="{FF2B5EF4-FFF2-40B4-BE49-F238E27FC236}">
                <a16:creationId xmlns:a16="http://schemas.microsoft.com/office/drawing/2014/main" id="{E6B90384-98B4-477B-978A-F3D4869ED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291840"/>
            <a:ext cx="498348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Выручка − прямые затраты − CAC − логистика − платёжные комиссии − возвраты &gt; 0</a:t>
            </a:r>
          </a:p>
        </p:txBody>
      </p:sp>
    </p:spTree>
    <p:extLst>
      <p:ext uri="{BB962C8B-B14F-4D97-AF65-F5344CB8AC3E}">
        <p14:creationId xmlns:p14="http://schemas.microsoft.com/office/powerpoint/2010/main" val="108082787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06" name="Google Shape;806;p38">
            <a:extLst xmlns:a="http://schemas.openxmlformats.org/drawingml/2006/main">
              <a:ext uri="{FF2B5EF4-FFF2-40B4-BE49-F238E27FC236}">
                <a16:creationId xmlns:a16="http://schemas.microsoft.com/office/drawing/2014/main" id="{DA475DF1-43A7-43D7-9765-F04D04D99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7" name="Google Shape;807;p38">
            <a:extLst xmlns:a="http://schemas.openxmlformats.org/drawingml/2006/main">
              <a:ext uri="{FF2B5EF4-FFF2-40B4-BE49-F238E27FC236}">
                <a16:creationId xmlns:a16="http://schemas.microsoft.com/office/drawing/2014/main" id="{CA6528B7-5343-4DDF-9152-83CEFA124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8" name="Google Shape;808;p38">
            <a:extLst xmlns:a="http://schemas.openxmlformats.org/drawingml/2006/main">
              <a:ext uri="{FF2B5EF4-FFF2-40B4-BE49-F238E27FC236}">
                <a16:creationId xmlns:a16="http://schemas.microsoft.com/office/drawing/2014/main" id="{82FB8914-8C91-4770-B0DF-26F7A2067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ЗАТРАТЫ</a:t>
            </a:r>
          </a:p>
        </p:txBody>
      </p:sp>
      <p:sp>
        <p:nvSpPr>
          <p:cNvPr id="809" name="Google Shape;809;p38">
            <a:extLst xmlns:a="http://schemas.openxmlformats.org/drawingml/2006/main">
              <a:ext uri="{FF2B5EF4-FFF2-40B4-BE49-F238E27FC236}">
                <a16:creationId xmlns:a16="http://schemas.microsoft.com/office/drawing/2014/main" id="{7B97796A-ECD5-483C-A4E9-708B8542A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Постоянные, переменные и разовые</a:t>
            </a:r>
          </a:p>
        </p:txBody>
      </p:sp>
      <p:sp>
        <p:nvSpPr>
          <p:cNvPr id="810" name="Google Shape;810;p38">
            <a:extLst xmlns:a="http://schemas.openxmlformats.org/drawingml/2006/main">
              <a:ext uri="{FF2B5EF4-FFF2-40B4-BE49-F238E27FC236}">
                <a16:creationId xmlns:a16="http://schemas.microsoft.com/office/drawing/2014/main" id="{1B53BDCF-37DC-4240-BF6F-5E7BA73D5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811" name="Google Shape;811;p38">
            <a:extLst xmlns:a="http://schemas.openxmlformats.org/drawingml/2006/main">
              <a:ext uri="{FF2B5EF4-FFF2-40B4-BE49-F238E27FC236}">
                <a16:creationId xmlns:a16="http://schemas.microsoft.com/office/drawing/2014/main" id="{270D6018-E5DC-4A98-BCD0-195FAD46B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1722120" cy="3383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2" name="Google Shape;812;p38">
            <a:extLst xmlns:a="http://schemas.openxmlformats.org/drawingml/2006/main">
              <a:ext uri="{FF2B5EF4-FFF2-40B4-BE49-F238E27FC236}">
                <a16:creationId xmlns:a16="http://schemas.microsoft.com/office/drawing/2014/main" id="{55E69833-1514-428B-B52E-618DC2ECB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172212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3" name="Google Shape;813;p38">
            <a:extLst xmlns:a="http://schemas.openxmlformats.org/drawingml/2006/main">
              <a:ext uri="{FF2B5EF4-FFF2-40B4-BE49-F238E27FC236}">
                <a16:creationId xmlns:a16="http://schemas.microsoft.com/office/drawing/2014/main" id="{7C591233-FC65-4931-86ED-B9103167E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7140" y="105156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843" name="Google Shape;814;p38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67366c2a4faf4f37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929786" y="1194206"/>
            <a:ext cx="263347" cy="26334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815" name="Google Shape;815;p38">
            <a:extLst xmlns:a="http://schemas.openxmlformats.org/drawingml/2006/main">
              <a:ext uri="{FF2B5EF4-FFF2-40B4-BE49-F238E27FC236}">
                <a16:creationId xmlns:a16="http://schemas.microsoft.com/office/drawing/2014/main" id="{A3C5972A-0DF2-4EAE-94FF-492D40AA3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1783080"/>
            <a:ext cx="14478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Постоянные</a:t>
            </a:r>
          </a:p>
        </p:txBody>
      </p:sp>
      <p:sp>
        <p:nvSpPr>
          <p:cNvPr id="816" name="Google Shape;816;p38">
            <a:extLst xmlns:a="http://schemas.openxmlformats.org/drawingml/2006/main">
              <a:ext uri="{FF2B5EF4-FFF2-40B4-BE49-F238E27FC236}">
                <a16:creationId xmlns:a16="http://schemas.microsoft.com/office/drawing/2014/main" id="{0FD4A76A-BA2B-47D0-9254-FADF963F3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1840" y="2148840"/>
            <a:ext cx="1539240" cy="320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192E40"/>
                </a:solidFill>
                <a:latin typeface="Montserrat Medium"/>
                <a:ea typeface="Montserrat Medium"/>
                <a:cs typeface="Montserrat Medium"/>
              </a:rPr>
              <a:t>Не зависят от объёма</a:t>
            </a:r>
          </a:p>
        </p:txBody>
      </p:sp>
      <p:sp>
        <p:nvSpPr>
          <p:cNvPr id="817" name="Google Shape;817;p38">
            <a:extLst xmlns:a="http://schemas.openxmlformats.org/drawingml/2006/main">
              <a:ext uri="{FF2B5EF4-FFF2-40B4-BE49-F238E27FC236}">
                <a16:creationId xmlns:a16="http://schemas.microsoft.com/office/drawing/2014/main" id="{9C5AB22B-16A4-4225-8B51-085DDBAAF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3280" y="2606040"/>
            <a:ext cx="1356360" cy="1463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Аренда, зарплаты администрации, амортизация, базовые облачные мощности.</a:t>
            </a:r>
          </a:p>
        </p:txBody>
      </p:sp>
      <p:sp>
        <p:nvSpPr>
          <p:cNvPr id="818" name="Google Shape;818;p38">
            <a:extLst xmlns:a="http://schemas.openxmlformats.org/drawingml/2006/main">
              <a:ext uri="{FF2B5EF4-FFF2-40B4-BE49-F238E27FC236}">
                <a16:creationId xmlns:a16="http://schemas.microsoft.com/office/drawing/2014/main" id="{99739B33-384C-4C4E-830B-3A14092C2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777240"/>
            <a:ext cx="1722120" cy="3383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9" name="Google Shape;819;p38">
            <a:extLst xmlns:a="http://schemas.openxmlformats.org/drawingml/2006/main">
              <a:ext uri="{FF2B5EF4-FFF2-40B4-BE49-F238E27FC236}">
                <a16:creationId xmlns:a16="http://schemas.microsoft.com/office/drawing/2014/main" id="{5F097422-6E42-4605-A21F-58B41CE97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777240"/>
            <a:ext cx="172212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0" name="Google Shape;820;p38">
            <a:extLst xmlns:a="http://schemas.openxmlformats.org/drawingml/2006/main">
              <a:ext uri="{FF2B5EF4-FFF2-40B4-BE49-F238E27FC236}">
                <a16:creationId xmlns:a16="http://schemas.microsoft.com/office/drawing/2014/main" id="{6898600A-99AB-4F68-96BA-506563455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2140" y="105156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850" name="Google Shape;821;p38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f409501eaed41c1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5834786" y="1194206"/>
            <a:ext cx="263347" cy="26334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822" name="Google Shape;822;p38">
            <a:extLst xmlns:a="http://schemas.openxmlformats.org/drawingml/2006/main">
              <a:ext uri="{FF2B5EF4-FFF2-40B4-BE49-F238E27FC236}">
                <a16:creationId xmlns:a16="http://schemas.microsoft.com/office/drawing/2014/main" id="{0356EFA3-E5FB-4E9C-BB97-C20CE0883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2560" y="1783080"/>
            <a:ext cx="14478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Переменные</a:t>
            </a:r>
          </a:p>
        </p:txBody>
      </p:sp>
      <p:sp>
        <p:nvSpPr>
          <p:cNvPr id="823" name="Google Shape;823;p38">
            <a:extLst xmlns:a="http://schemas.openxmlformats.org/drawingml/2006/main">
              <a:ext uri="{FF2B5EF4-FFF2-40B4-BE49-F238E27FC236}">
                <a16:creationId xmlns:a16="http://schemas.microsoft.com/office/drawing/2014/main" id="{E854163E-C739-4A72-AED1-C326E3926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6840" y="2148840"/>
            <a:ext cx="1539240" cy="320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ED561B"/>
                </a:solidFill>
                <a:latin typeface="Montserrat Medium"/>
                <a:ea typeface="Montserrat Medium"/>
                <a:cs typeface="Montserrat Medium"/>
              </a:rPr>
              <a:t>Растут вместе с объёмом</a:t>
            </a:r>
          </a:p>
        </p:txBody>
      </p:sp>
      <p:sp>
        <p:nvSpPr>
          <p:cNvPr id="824" name="Google Shape;824;p38">
            <a:extLst xmlns:a="http://schemas.openxmlformats.org/drawingml/2006/main">
              <a:ext uri="{FF2B5EF4-FFF2-40B4-BE49-F238E27FC236}">
                <a16:creationId xmlns:a16="http://schemas.microsoft.com/office/drawing/2014/main" id="{0EEA839D-8558-4807-AB82-D175552FE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606040"/>
            <a:ext cx="1356360" cy="1463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Вычисления на запрос, ИИ-токены, платёжные комиссии.</a:t>
            </a:r>
          </a:p>
        </p:txBody>
      </p:sp>
      <p:sp>
        <p:nvSpPr>
          <p:cNvPr id="825" name="Google Shape;825;p38">
            <a:extLst xmlns:a="http://schemas.openxmlformats.org/drawingml/2006/main">
              <a:ext uri="{FF2B5EF4-FFF2-40B4-BE49-F238E27FC236}">
                <a16:creationId xmlns:a16="http://schemas.microsoft.com/office/drawing/2014/main" id="{A05D03BD-B78B-40C3-BE7C-A89C1651F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777240"/>
            <a:ext cx="1722120" cy="3383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6" name="Google Shape;826;p38">
            <a:extLst xmlns:a="http://schemas.openxmlformats.org/drawingml/2006/main">
              <a:ext uri="{FF2B5EF4-FFF2-40B4-BE49-F238E27FC236}">
                <a16:creationId xmlns:a16="http://schemas.microsoft.com/office/drawing/2014/main" id="{5263CC68-6F39-45FC-8265-0242C3B15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777240"/>
            <a:ext cx="172212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E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7" name="Google Shape;827;p38">
            <a:extLst xmlns:a="http://schemas.openxmlformats.org/drawingml/2006/main">
              <a:ext uri="{FF2B5EF4-FFF2-40B4-BE49-F238E27FC236}">
                <a16:creationId xmlns:a16="http://schemas.microsoft.com/office/drawing/2014/main" id="{7E2C5660-FD44-4D68-BA7F-D367EE501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7140" y="105156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FA0AE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857" name="Google Shape;828;p38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059c4b1a87d477f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7739786" y="1194206"/>
            <a:ext cx="263347" cy="26334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829" name="Google Shape;829;p38">
            <a:extLst xmlns:a="http://schemas.openxmlformats.org/drawingml/2006/main">
              <a:ext uri="{FF2B5EF4-FFF2-40B4-BE49-F238E27FC236}">
                <a16:creationId xmlns:a16="http://schemas.microsoft.com/office/drawing/2014/main" id="{A8B1DC8F-8A97-4A59-86CC-1C41DEED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7560" y="1783080"/>
            <a:ext cx="14478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Разовые</a:t>
            </a:r>
          </a:p>
        </p:txBody>
      </p:sp>
      <p:sp>
        <p:nvSpPr>
          <p:cNvPr id="830" name="Google Shape;830;p38">
            <a:extLst xmlns:a="http://schemas.openxmlformats.org/drawingml/2006/main">
              <a:ext uri="{FF2B5EF4-FFF2-40B4-BE49-F238E27FC236}">
                <a16:creationId xmlns:a16="http://schemas.microsoft.com/office/drawing/2014/main" id="{6A0C0097-ADCC-4048-AE36-33B60C2D2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1840" y="2148840"/>
            <a:ext cx="1539240" cy="320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8FA0AE"/>
                </a:solidFill>
                <a:latin typeface="Montserrat Medium"/>
                <a:ea typeface="Montserrat Medium"/>
                <a:cs typeface="Montserrat Medium"/>
              </a:rPr>
              <a:t>Оплачиваются один раз</a:t>
            </a:r>
          </a:p>
        </p:txBody>
      </p:sp>
      <p:sp>
        <p:nvSpPr>
          <p:cNvPr id="831" name="Google Shape;831;p38">
            <a:extLst xmlns:a="http://schemas.openxmlformats.org/drawingml/2006/main">
              <a:ext uri="{FF2B5EF4-FFF2-40B4-BE49-F238E27FC236}">
                <a16:creationId xmlns:a16="http://schemas.microsoft.com/office/drawing/2014/main" id="{45252926-A8B2-42C3-9504-1C455F5CE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3280" y="2606040"/>
            <a:ext cx="1356360" cy="1463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Оборудование, запуск, склад.</a:t>
            </a:r>
          </a:p>
        </p:txBody>
      </p:sp>
    </p:spTree>
    <p:extLst>
      <p:ext uri="{BB962C8B-B14F-4D97-AF65-F5344CB8AC3E}">
        <p14:creationId xmlns:p14="http://schemas.microsoft.com/office/powerpoint/2010/main" val="1462499511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bdc686451641ae">
            <a:alphaModFix amt="12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55080" y="1097280"/>
            <a:ext cx="2468880" cy="2468880"/>
          </a:xfrm>
          <a:prstGeom xmlns:a="http://schemas.openxmlformats.org/drawingml/2006/main" prst="rect">
            <a:avLst/>
          </a:prstGeom>
        </p:spPr>
      </p:pic>
      <p:sp>
        <p:nvSpPr>
          <p:cNvPr id="3" name="Shape 0">
            <a:extLst xmlns:a="http://schemas.openxmlformats.org/drawingml/2006/main">
              <a:ext uri="{FF2B5EF4-FFF2-40B4-BE49-F238E27FC236}">
                <a16:creationId xmlns:a16="http://schemas.microsoft.com/office/drawing/2014/main" id="{1ADB6CCA-D0E2-44BE-8194-A3A885E47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45720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4876D394-6B27-4785-AAC7-A4547D9B3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947672"/>
            <a:ext cx="54864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ОТКУДА ЭТО ПОЯВИЛОСЬ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310627B3-2641-48A6-B7AF-810C1FC29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2331720"/>
            <a:ext cx="5577840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8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Юнит-экономика в XIX веке</a:t>
            </a:r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2A65B21C-32D8-427E-9EDB-078C4AEEE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749040"/>
            <a:ext cx="53949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400" b="0" i="0" u="none" cap="none">
                <a:ln>
                  <a:noFill/>
                </a:ln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Задолго до SaaS: текстильная фабрика и один простой вопрос.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67F07458-C4E6-4D88-88A6-3F6BD1791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470916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50" b="0" i="0" u="none" cap="none">
                <a:ln>
                  <a:noFill/>
                </a:ln>
                <a:solidFill>
                  <a:srgbClr val="7E8C99"/>
                </a:solidFill>
                <a:latin typeface="Montserrat SemiBold"/>
                <a:ea typeface="Montserrat SemiBold"/>
                <a:cs typeface="Montserrat SemiBold"/>
              </a:rPr>
              <a:t>ДЕНЬ 5  ·  МАРКЕТИНГОВАЯ АНАЛИТИКА</a:t>
            </a:r>
          </a:p>
        </p:txBody>
      </p:sp>
    </p:spTree>
    <p:extLst>
      <p:ext uri="{BB962C8B-B14F-4D97-AF65-F5344CB8AC3E}">
        <p14:creationId xmlns:p14="http://schemas.microsoft.com/office/powerpoint/2010/main" val="3643854462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7196fb370d4ea9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2788920" y="0"/>
            <a:ext cx="635508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Shape 0">
            <a:extLst xmlns:a="http://schemas.openxmlformats.org/drawingml/2006/main">
              <a:ext uri="{FF2B5EF4-FFF2-40B4-BE49-F238E27FC236}">
                <a16:creationId xmlns:a16="http://schemas.microsoft.com/office/drawing/2014/main" id="{28426297-A90C-4C00-89B9-9A7C7DB27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Shape 1">
            <a:extLst xmlns:a="http://schemas.openxmlformats.org/drawingml/2006/main">
              <a:ext uri="{FF2B5EF4-FFF2-40B4-BE49-F238E27FC236}">
                <a16:creationId xmlns:a16="http://schemas.microsoft.com/office/drawing/2014/main" id="{B559AD30-7BDE-4551-95D1-CFF876E7A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87BCDA37-8DD8-4C21-B1C1-320DF0FEB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2402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5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XIX ВЕК</a:t>
            </a:r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24111F85-B74B-4CEA-B776-7738FF4B2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371600"/>
            <a:ext cx="2286000" cy="2743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0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Текстильная фабрика на севере Англии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28BBD756-ACE9-409D-B086-CEAE03DEE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0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</p:spTree>
    <p:extLst>
      <p:ext uri="{BB962C8B-B14F-4D97-AF65-F5344CB8AC3E}">
        <p14:creationId xmlns:p14="http://schemas.microsoft.com/office/powerpoint/2010/main" val="775562039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3ff6689c7445ea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635508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Shape 0">
            <a:extLst xmlns:a="http://schemas.openxmlformats.org/drawingml/2006/main">
              <a:ext uri="{FF2B5EF4-FFF2-40B4-BE49-F238E27FC236}">
                <a16:creationId xmlns:a16="http://schemas.microsoft.com/office/drawing/2014/main" id="{B92E4B0A-2892-467C-ABC5-DEDBECB82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Shape 1">
            <a:extLst xmlns:a="http://schemas.openxmlformats.org/drawingml/2006/main">
              <a:ext uri="{FF2B5EF4-FFF2-40B4-BE49-F238E27FC236}">
                <a16:creationId xmlns:a16="http://schemas.microsoft.com/office/drawing/2014/main" id="{D6EE45E1-1C23-4405-883D-CD903C3E4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373E3DFA-6AE6-4208-AEF9-A676A727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658368"/>
            <a:ext cx="22402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5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ЗНАКОМЬТЕСЬ: ДЖЕЙМС УАТТ</a:t>
            </a:r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9CB0931F-077B-410B-9538-CBBB01BBA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371600"/>
            <a:ext cx="2286000" cy="2743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0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Поставщик оборудования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88CE9AC8-2C7D-44EE-8470-1812E29AC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0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</p:spTree>
    <p:extLst>
      <p:ext uri="{BB962C8B-B14F-4D97-AF65-F5344CB8AC3E}">
        <p14:creationId xmlns:p14="http://schemas.microsoft.com/office/powerpoint/2010/main" val="805801475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bfccebad1b46c6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2788920" y="0"/>
            <a:ext cx="635508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Shape 0">
            <a:extLst xmlns:a="http://schemas.openxmlformats.org/drawingml/2006/main">
              <a:ext uri="{FF2B5EF4-FFF2-40B4-BE49-F238E27FC236}">
                <a16:creationId xmlns:a16="http://schemas.microsoft.com/office/drawing/2014/main" id="{0FE59D5C-41E9-4EE8-A932-F8C13349A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Shape 1">
            <a:extLst xmlns:a="http://schemas.openxmlformats.org/drawingml/2006/main">
              <a:ext uri="{FF2B5EF4-FFF2-40B4-BE49-F238E27FC236}">
                <a16:creationId xmlns:a16="http://schemas.microsoft.com/office/drawing/2014/main" id="{78687167-9D09-4367-BBD8-68B510B6F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F12D2A8D-FCC4-4970-AB76-240CED125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2402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5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ТЕХНОЛОГИЯ</a:t>
            </a:r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E65EBBDC-BEF4-46A7-8D35-613C93EAF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371600"/>
            <a:ext cx="2286000" cy="2743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0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Прядильные машины той эпохи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1929FB0E-7F7D-4F98-8C55-4C6F2DBAF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0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</p:spTree>
    <p:extLst>
      <p:ext uri="{BB962C8B-B14F-4D97-AF65-F5344CB8AC3E}">
        <p14:creationId xmlns:p14="http://schemas.microsoft.com/office/powerpoint/2010/main" val="2804134715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da8c74295c4d72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635508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Shape 0">
            <a:extLst xmlns:a="http://schemas.openxmlformats.org/drawingml/2006/main">
              <a:ext uri="{FF2B5EF4-FFF2-40B4-BE49-F238E27FC236}">
                <a16:creationId xmlns:a16="http://schemas.microsoft.com/office/drawing/2014/main" id="{DEE71DC7-008D-43DD-B6E7-78479E57B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Shape 1">
            <a:extLst xmlns:a="http://schemas.openxmlformats.org/drawingml/2006/main">
              <a:ext uri="{FF2B5EF4-FFF2-40B4-BE49-F238E27FC236}">
                <a16:creationId xmlns:a16="http://schemas.microsoft.com/office/drawing/2014/main" id="{291A0873-B18E-4CB8-9F21-3FD8FDBA2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3B312071-531C-4FD8-8C60-46D0A58E7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658368"/>
            <a:ext cx="22402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5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ПРОМЫШЛЕННАЯ БРИТАНИЯ</a:t>
            </a:r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936DC932-1FBC-4399-8F60-FBA96A20F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371600"/>
            <a:ext cx="2286000" cy="2743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0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Британия на заре фабричной эпохи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BBEA62CE-9783-47E8-899C-2C0729822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0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</p:spTree>
    <p:extLst>
      <p:ext uri="{BB962C8B-B14F-4D97-AF65-F5344CB8AC3E}">
        <p14:creationId xmlns:p14="http://schemas.microsoft.com/office/powerpoint/2010/main" val="3411961826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8C3C8FE-DF30-407C-A999-58A2019BF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B3FF345-3890-4D01-BCDB-E2806A06E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1F4EC1-DE0B-42BB-A693-FC6402FD1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5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ЮНИТ-ЭКОНОМИКА XIX ВЕКА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27608CA-ECC3-4D76-9C9C-E7BA184A1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1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Цель Джона Пила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E509CE3-B2D9-414E-AE25-79FFDAB2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0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5A32F32D-5024-4097-A46B-CAA8F256D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914400"/>
            <a:ext cx="5532120" cy="1417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pic>
        <p:nvPicPr>
          <p:cNvPr id="18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0834853a2f4e0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66160" y="1298448"/>
            <a:ext cx="640080" cy="640080"/>
          </a:xfrm>
          <a:prstGeom xmlns:a="http://schemas.openxmlformats.org/drawingml/2006/main" prst="rect">
            <a:avLst/>
          </a:prstGeom>
        </p:spPr>
      </p:pic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DCF95915-A562-4753-A029-F3B5817E9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914400"/>
            <a:ext cx="406908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4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Зарабатывать £100 в месяц на текстильной фабрике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DFCAD2A-FB99-44B5-AC67-44170DFC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651760"/>
            <a:ext cx="55321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5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Тот же вопрос, что и в любой SaaS-модели, только на 200 лет раньше: сколько нужно произвести и продать, чтобы покрыть затраты и получить целевую прибыль?</a:t>
            </a:r>
          </a:p>
        </p:txBody>
      </p:sp>
    </p:spTree>
    <p:extLst>
      <p:ext uri="{BB962C8B-B14F-4D97-AF65-F5344CB8AC3E}">
        <p14:creationId xmlns:p14="http://schemas.microsoft.com/office/powerpoint/2010/main" val="537050391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4B7D5D1-2A50-4C7F-B2EB-FF6B234BA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742A7D0-CB1C-44CC-BB1F-645B0B275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8365D4-62A2-4FBF-802E-4B6D2F068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5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ЮНИТ-ЭКОНОМИКА XIX ВЕКА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152DC72-9D5F-4EF1-A1FC-0FF44254A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1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Что вкладываем и что получаем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B3E638F-B805-4604-8443-C36565154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0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37232FE4-BDE6-4661-9F80-BAAB7D078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2F6F9E34-2D30-4A60-8A4E-C24FA34EA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987552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pic>
        <p:nvPicPr>
          <p:cNvPr id="4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c649e9cbb2499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47872" y="1106424"/>
            <a:ext cx="219456" cy="219456"/>
          </a:xfrm>
          <a:prstGeom xmlns:a="http://schemas.openxmlformats.org/drawingml/2006/main" prst="rect">
            <a:avLst/>
          </a:prstGeom>
        </p:spPr>
      </p:pic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AA6DD5E-8304-4173-928D-95EC7932B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987552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400" b="0" i="0" u="none" cap="none">
                <a:ln>
                  <a:noFill/>
                </a:ln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Затраты</a:t>
            </a:r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D4F1AB9-2C55-43F9-85C5-3A84E9871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764792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9A518A3-B7C4-439F-B40D-954266A3A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655064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Погашение кредита</a:t>
            </a:r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D931945-846F-4BCB-82EE-E06C7062B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112264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83B5EFD-817E-4974-B265-32CCC17E4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002536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Зарплаты</a:t>
            </a:r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64D244A9-50B1-4F79-83BC-076F7B09A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459736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E6A955C5-7BF6-4A0E-8555-FD5FEEC40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350008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Энергия (уголь)</a:t>
            </a:r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336E5B1D-8A49-4745-B1C2-090AE1BAE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807208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0E155C3E-3CB4-470C-A72B-BADE31556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697480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Сырьё</a:t>
            </a:r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25EF436F-2328-48EF-89A8-796128817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154680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58B9FE5B-5980-4F7C-9D21-3E345B61D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044952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Оборудование</a:t>
            </a:r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7135952A-80EE-4EA8-A9D8-7B3FC1E3C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502152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8A425C29-F7FB-41EC-9493-FF5D32D00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392424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Реклама</a:t>
            </a:r>
          </a:p>
        </p:txBody>
      </p:sp>
      <p:sp>
        <p:nvSpPr>
          <p:cNvPr id="23" name="Shape 20">
            <a:extLst xmlns:a="http://schemas.openxmlformats.org/drawingml/2006/main">
              <a:ext uri="{FF2B5EF4-FFF2-40B4-BE49-F238E27FC236}">
                <a16:creationId xmlns:a16="http://schemas.microsoft.com/office/drawing/2014/main" id="{D144AB1F-3756-4581-B7F6-403A74B85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849624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0B45692F-444B-469F-9D8F-9470DAE43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739896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Склад</a:t>
            </a:r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42522F1A-4FC5-4DB9-8024-B72BB58CD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26" name="Shape 23">
            <a:extLst xmlns:a="http://schemas.openxmlformats.org/drawingml/2006/main">
              <a:ext uri="{FF2B5EF4-FFF2-40B4-BE49-F238E27FC236}">
                <a16:creationId xmlns:a16="http://schemas.microsoft.com/office/drawing/2014/main" id="{8B4F058D-667E-4010-B8A2-C7F255768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2220" y="987552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pic>
        <p:nvPicPr>
          <p:cNvPr id="59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04deb1e18a419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51092" y="1106424"/>
            <a:ext cx="219456" cy="219456"/>
          </a:xfrm>
          <a:prstGeom xmlns:a="http://schemas.openxmlformats.org/drawingml/2006/main" prst="rect">
            <a:avLst/>
          </a:prstGeom>
        </p:spPr>
      </p:pic>
      <p:sp>
        <p:nvSpPr>
          <p:cNvPr id="28" name="Text 24">
            <a:extLst xmlns:a="http://schemas.openxmlformats.org/drawingml/2006/main">
              <a:ext uri="{FF2B5EF4-FFF2-40B4-BE49-F238E27FC236}">
                <a16:creationId xmlns:a16="http://schemas.microsoft.com/office/drawing/2014/main" id="{00400E7D-0DD1-45B6-80DB-0D1D84070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6580" y="987552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400" b="0" i="0" u="none" cap="none">
                <a:ln>
                  <a:noFill/>
                </a:ln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Выручка</a:t>
            </a:r>
          </a:p>
        </p:txBody>
      </p:sp>
      <p:sp>
        <p:nvSpPr>
          <p:cNvPr id="29" name="Shape 25">
            <a:extLst xmlns:a="http://schemas.openxmlformats.org/drawingml/2006/main">
              <a:ext uri="{FF2B5EF4-FFF2-40B4-BE49-F238E27FC236}">
                <a16:creationId xmlns:a16="http://schemas.microsoft.com/office/drawing/2014/main" id="{77FB11F6-4E00-4152-AE2B-24BA273E9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1764792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30" name="Text 26">
            <a:extLst xmlns:a="http://schemas.openxmlformats.org/drawingml/2006/main">
              <a:ext uri="{FF2B5EF4-FFF2-40B4-BE49-F238E27FC236}">
                <a16:creationId xmlns:a16="http://schemas.microsoft.com/office/drawing/2014/main" id="{51A2D754-40C4-42D3-BD82-7725287D4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0820" y="1655064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Продажа ткани</a:t>
            </a:r>
          </a:p>
        </p:txBody>
      </p:sp>
      <p:sp>
        <p:nvSpPr>
          <p:cNvPr id="31" name="Text 27">
            <a:extLst xmlns:a="http://schemas.openxmlformats.org/drawingml/2006/main">
              <a:ext uri="{FF2B5EF4-FFF2-40B4-BE49-F238E27FC236}">
                <a16:creationId xmlns:a16="http://schemas.microsoft.com/office/drawing/2014/main" id="{DC283E7D-E4E8-4007-AB75-2578EAC5B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2377440"/>
            <a:ext cx="2080260" cy="1463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150" b="0" i="1" u="none" cap="none">
                <a:ln>
                  <a:noFill/>
                </a:ln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Всего одна строка, но она должна покрыть всё, что указано слева.</a:t>
            </a:r>
          </a:p>
        </p:txBody>
      </p:sp>
    </p:spTree>
    <p:extLst>
      <p:ext uri="{BB962C8B-B14F-4D97-AF65-F5344CB8AC3E}">
        <p14:creationId xmlns:p14="http://schemas.microsoft.com/office/powerpoint/2010/main" val="2044528903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5DAB139-9334-4CD9-836F-AFB0B0869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D8FB5F3-EF50-48AF-825B-445480898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87C739-3078-4770-A644-B83909EFB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5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ЮНИТ-ЭКОНОМИКА XIX ВЕКА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6DC9726-B236-45F7-AB0F-BAE4D78F2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1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Классифицируем затраты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5BCB6EF-26EF-437E-AB1F-588EA2BB3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0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63A3A4DE-4811-43FC-8476-3DFA2CE6F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27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80141622-A319-449B-A07C-095165DBD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154230B-6E0B-4E28-8153-188187208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432" y="1005840"/>
            <a:ext cx="21717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6B7785"/>
                </a:solidFill>
                <a:latin typeface="Montserrat SemiBold"/>
                <a:ea typeface="Montserrat SemiBold"/>
                <a:cs typeface="Montserrat SemiBold"/>
              </a:rPr>
              <a:t>Постоянные в месяц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A1F429C1-A192-4536-A92B-928FACA6E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432" y="1325880"/>
            <a:ext cx="21717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600" b="0" i="0" u="none" cap="none">
                <a:ln>
                  <a:noFill/>
                </a:ln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£1,750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4AF14FF9-9C54-45FB-978C-9A35DFDFB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130552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B85B171F-A27D-4D92-BA79-E9B7C8120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020824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15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Погашение кредита — £450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E3CDECBB-E215-4DD2-BF93-2D91A843C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514600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CF8C5C3-FAD7-435E-B7E0-E338143C0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404872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15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Зарплаты — 25 × £50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B1AC690C-CF20-4A09-B708-9D5F5FB30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898648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6DBDD81B-C1F5-4595-8D76-0E72D1BCB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788920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15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Реклама — £50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AC097009-EF9A-47EB-A27B-2909B7A90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27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D31D6953-B8A7-4E0A-9FAF-39EE2FB4D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DC884534-0F96-4566-9472-5664C5D06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9652" y="1005840"/>
            <a:ext cx="21717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6B7785"/>
                </a:solidFill>
                <a:latin typeface="Montserrat SemiBold"/>
                <a:ea typeface="Montserrat SemiBold"/>
                <a:cs typeface="Montserrat SemiBold"/>
              </a:rPr>
              <a:t>Разовые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3622887C-C5A2-4727-995E-256664BA2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9652" y="1325880"/>
            <a:ext cx="21717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600" b="0" i="0" u="none" cap="none">
                <a:ln>
                  <a:noFill/>
                </a:ln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£7,500</a:t>
            </a: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8C1E1C82-9A29-47A2-B1F4-6FC053105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2130552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FA0A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77A638FB-4EE9-437B-AE87-8EF00235F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0820" y="2020824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15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Оборудование — 5 × £1 000</a:t>
            </a:r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B14BA928-FEC8-49B6-A8B8-D1D23F84B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2514600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FA0A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EFA553B2-CC16-440E-8275-109330083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0820" y="2404872"/>
            <a:ext cx="19888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150" b="0" i="0" u="none" cap="none">
                <a:ln>
                  <a:noFill/>
                </a:ln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Склад — £2 500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1B779435-EC67-4FF9-A4F7-5F80A00DD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703320"/>
            <a:ext cx="553212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3D8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C7686D61-DD64-4CC1-90E1-AEED5687C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703320"/>
            <a:ext cx="50749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…и дополнительно переменные затраты на каждый произведённый рулон →</a:t>
            </a:r>
          </a:p>
        </p:txBody>
      </p:sp>
    </p:spTree>
    <p:extLst>
      <p:ext uri="{BB962C8B-B14F-4D97-AF65-F5344CB8AC3E}">
        <p14:creationId xmlns:p14="http://schemas.microsoft.com/office/powerpoint/2010/main" val="83324060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4" name="Google Shape;328;p1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2324cb18444b41bc">
            <a:alphaModFix amt="12000"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355080" y="1051560"/>
            <a:ext cx="2468880" cy="246888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29" name="Google Shape;329;p16">
            <a:extLst xmlns:a="http://schemas.openxmlformats.org/drawingml/2006/main">
              <a:ext uri="{FF2B5EF4-FFF2-40B4-BE49-F238E27FC236}">
                <a16:creationId xmlns:a16="http://schemas.microsoft.com/office/drawing/2014/main" id="{4D223BEC-70B4-42E8-B932-5FCD9DBCF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45720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0" name="Google Shape;330;p16">
            <a:extLst xmlns:a="http://schemas.openxmlformats.org/drawingml/2006/main">
              <a:ext uri="{FF2B5EF4-FFF2-40B4-BE49-F238E27FC236}">
                <a16:creationId xmlns:a16="http://schemas.microsoft.com/office/drawing/2014/main" id="{41FF34DC-0CC1-4FA5-B7F5-45348A802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947672"/>
            <a:ext cx="5486400" cy="320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С ЧЕГО НАЧНЁМ</a:t>
            </a:r>
          </a:p>
        </p:txBody>
      </p:sp>
      <p:sp>
        <p:nvSpPr>
          <p:cNvPr id="331" name="Google Shape;331;p16">
            <a:extLst xmlns:a="http://schemas.openxmlformats.org/drawingml/2006/main">
              <a:ext uri="{FF2B5EF4-FFF2-40B4-BE49-F238E27FC236}">
                <a16:creationId xmlns:a16="http://schemas.microsoft.com/office/drawing/2014/main" id="{FB27E5FC-D9F9-4A64-9B37-729B0F6FF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2331720"/>
            <a:ext cx="5577840" cy="1325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Юнит-экономика</a:t>
            </a:r>
          </a:p>
        </p:txBody>
      </p:sp>
      <p:sp>
        <p:nvSpPr>
          <p:cNvPr id="332" name="Google Shape;332;p16">
            <a:extLst xmlns:a="http://schemas.openxmlformats.org/drawingml/2006/main">
              <a:ext uri="{FF2B5EF4-FFF2-40B4-BE49-F238E27FC236}">
                <a16:creationId xmlns:a16="http://schemas.microsoft.com/office/drawing/2014/main" id="{D74EFFDA-5635-405F-B466-306699549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703320"/>
            <a:ext cx="548640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Первая — и самая конкретная — перспектива.</a:t>
            </a:r>
          </a:p>
        </p:txBody>
      </p:sp>
    </p:spTree>
    <p:extLst>
      <p:ext uri="{BB962C8B-B14F-4D97-AF65-F5344CB8AC3E}">
        <p14:creationId xmlns:p14="http://schemas.microsoft.com/office/powerpoint/2010/main" val="573590301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D78EDA2-247B-4234-A31F-E5F627D84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F323113-D103-4381-B2A4-66A7A6340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D72F6DC-385C-425B-8570-163D00FE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5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ЮНИТ-ЭКОНОМИКА XIX ВЕКА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70C4943-8AE1-4569-AAC8-2E4B2591C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1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Экономика одного рулона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A26D319-FA68-44A0-BA18-9B15C6E80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0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92CCD84D-95A8-4219-97C1-740345234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868680"/>
            <a:ext cx="5532120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E8F7854A-485D-4D2D-B9F7-389C670D3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868680"/>
            <a:ext cx="64008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A22751A2-99A4-4D8C-80A9-D9A12C114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868680"/>
            <a:ext cx="370332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00" b="0" i="0" u="none" cap="none">
                <a:ln>
                  <a:noFill/>
                </a:ln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Цена продажи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BF69B46B-8E4E-4CCB-BCF4-B37CC208C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868680"/>
            <a:ext cx="141732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700" b="0" i="0" u="none" cap="none">
                <a:ln>
                  <a:noFill/>
                </a:ln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</a:rPr>
              <a:t>£10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4E90FBD-B7D0-40C8-89E2-395EF9B01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618488"/>
            <a:ext cx="5532120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1A84894C-C8EB-4F71-817E-C3A0957BA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618488"/>
            <a:ext cx="64008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B4976D1-7498-4A09-8AAE-7DBAFC576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1618488"/>
            <a:ext cx="370332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00" b="0" i="0" u="none" cap="none">
                <a:ln>
                  <a:noFill/>
                </a:ln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Сырьё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856A407-733E-49A8-8DBB-F2C10A4D6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618488"/>
            <a:ext cx="141732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700" b="0" i="0" u="none" cap="none">
                <a:ln>
                  <a:noFill/>
                </a:ln>
                <a:solidFill>
                  <a:srgbClr val="6B7785"/>
                </a:solidFill>
                <a:latin typeface="Montserrat ExtraBold"/>
                <a:ea typeface="Montserrat ExtraBold"/>
                <a:cs typeface="Montserrat ExtraBold"/>
              </a:rPr>
              <a:t>−£2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D9870D20-7CEE-44DE-8C72-E93A64064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368296"/>
            <a:ext cx="5532120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7BF4F465-B190-4B4C-B586-A423EC74F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368296"/>
            <a:ext cx="64008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C36AB624-EE4C-40A8-B023-1E93BC740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2368296"/>
            <a:ext cx="370332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00" b="0" i="0" u="none" cap="none">
                <a:ln>
                  <a:noFill/>
                </a:ln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Энергия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E889350C-D3C8-46F6-9824-B01FBC949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368296"/>
            <a:ext cx="141732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700" b="0" i="0" u="none" cap="none">
                <a:ln>
                  <a:noFill/>
                </a:ln>
                <a:solidFill>
                  <a:srgbClr val="6B7785"/>
                </a:solidFill>
                <a:latin typeface="Montserrat ExtraBold"/>
                <a:ea typeface="Montserrat ExtraBold"/>
                <a:cs typeface="Montserrat ExtraBold"/>
              </a:rPr>
              <a:t>−£1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2EBC763B-B36C-40C2-B9CE-DB3982B8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163824"/>
            <a:ext cx="5532120" cy="868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A41CA138-A14A-4FA9-B125-DCC4995AE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163824"/>
            <a:ext cx="553212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500" b="0" i="0" u="none" cap="none">
                <a:ln>
                  <a:noFill/>
                </a:ln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Маржинальная прибыль с рулона = £7</a:t>
            </a:r>
          </a:p>
        </p:txBody>
      </p:sp>
    </p:spTree>
    <p:extLst>
      <p:ext uri="{BB962C8B-B14F-4D97-AF65-F5344CB8AC3E}">
        <p14:creationId xmlns:p14="http://schemas.microsoft.com/office/powerpoint/2010/main" val="1499906288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ЗАДАНИЕ 3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7315200" cy="1554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0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Сколько рулонов в месяц должен продавать Джон Пил, чтобы зарабатывать £100?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4904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00" b="0" i="0" u="none" cap="none">
                <a:ln>
                  <a:noFill/>
                </a:ln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Подсказка: нужно покрыть £1 750 постоянных затрат и получить £100 прибыли при £7 с рулона.</a:t>
            </a:r>
          </a:p>
        </p:txBody>
      </p:sp>
    </p:spTree>
    <p:extLst>
      <p:ext uri="{BB962C8B-B14F-4D97-AF65-F5344CB8AC3E}">
        <p14:creationId xmlns:p14="http://schemas.microsoft.com/office/powerpoint/2010/main" val="3626835759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336370D3-E264-494D-9EBF-07598C8F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FCB5E90-EA7D-49E4-BFA4-C054EAE55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8D8AEB3-C746-4593-AC9D-5EAC36169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5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ЮНИТ-ЭКОНОМИКА XIX ВЕКА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F1546CC-616D-4734-97F6-DC1F53B70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1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Чем закончилась история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D9FA29A-009D-4634-9D0C-ED084C1E0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80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AAAF16E8-7291-42C8-B694-6BB9D7BA3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868680"/>
            <a:ext cx="553212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7BD5D5A-50E9-4882-A0D6-8AF8B91F8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3280" y="640080"/>
            <a:ext cx="109728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9000" b="0" i="0" u="none" cap="none">
                <a:ln>
                  <a:noFill/>
                </a:ln>
                <a:solidFill>
                  <a:srgbClr val="E3E7EB"/>
                </a:solidFill>
                <a:latin typeface="Montserrat ExtraBold"/>
                <a:ea typeface="Montserrat ExtraBold"/>
                <a:cs typeface="Montserrat ExtraBold"/>
              </a:rPr>
              <a:t>“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C41924D-B0F1-4964-9661-28039644B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1371600"/>
            <a:ext cx="461772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500" b="0" i="1" u="none" cap="none">
                <a:ln>
                  <a:noFill/>
                </a:ln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Выполнив расчёты, Пил убедился, что идея окупится, и в 1801 году открыл фабрику. Спустя годы он создал состояние и передал его детям вместе с фабриками в нескольких английских городах.</a:t>
            </a:r>
          </a:p>
        </p:txBody>
      </p:sp>
    </p:spTree>
    <p:extLst>
      <p:ext uri="{BB962C8B-B14F-4D97-AF65-F5344CB8AC3E}">
        <p14:creationId xmlns:p14="http://schemas.microsoft.com/office/powerpoint/2010/main" val="2671997138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355B7F-D5F2-4541-914C-F49EAF534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41732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10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ДВА СТОЛЕТИЯ ЮНИТ-ЭКОНОМИКА ОТВЕЧАЛА НА ОДИН ВОПРОС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2136EB0-DF2F-4C15-9A43-61AB03317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20240"/>
            <a:ext cx="7315200" cy="1463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6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Сколько нужно произвести и продать, чтобы покрыть постоянные затраты и получить необходимую прибыль?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897686B-56C5-449E-8615-11FF596B2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11880"/>
            <a:ext cx="73152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00" b="0" i="0" u="none" cap="none">
                <a:ln>
                  <a:noFill/>
                </a:ln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Так было до конца XX века. Юниты менялись — подписчики, API-запросы, — но вопрос оставался прежним.</a:t>
            </a:r>
          </a:p>
        </p:txBody>
      </p:sp>
    </p:spTree>
    <p:extLst>
      <p:ext uri="{BB962C8B-B14F-4D97-AF65-F5344CB8AC3E}">
        <p14:creationId xmlns:p14="http://schemas.microsoft.com/office/powerpoint/2010/main" val="3876314184"/>
      </p:ext>
    </p:extLst>
  </p:cSld>
</p:sld>
</file>

<file path=ppt/slides/slide4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E2CBD802-BD48-4764-8308-818025E73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8BA8A40-CE1F-4D67-9204-F624FB819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74295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B41A748-F2D3-45C0-85E8-2CAEF51AF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971550"/>
            <a:ext cx="1905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КЕЙС CALZEN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F03F27FC-44B0-4345-AE7E-6427B42DA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4" y="1476375"/>
            <a:ext cx="6799417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36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CalZen: подход на основе данных против интуиции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4266C97-AC98-4513-9E3B-4B46E4041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4" y="2945965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03F1398E-D70A-4C4E-81B3-11287CF1F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49" y="2945965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Тест по пути клиента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DCE17AF-C525-44BC-80B5-D5367EF22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4" y="3365065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D67B0428-3F85-4F1C-9D02-D53C81852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49" y="3365065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Результаты CustDev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C9EBECC-0BD3-44D4-9C4B-E40CAAE90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4" y="3784165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27F641D1-E820-46E5-8C84-CB13FC076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49" y="3784165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Показатели воронки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FEFA3A56-BB3A-438C-B58D-F544656E4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4" y="4203265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9BD06C2C-90B9-4C18-A2A0-63D393E3F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49" y="4203265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Проблемы юнит-экономики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6B4D32DD-174B-4E23-9985-FB3F07793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762000"/>
            <a:ext cx="14287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6150" b="1">
                <a:solidFill>
                  <a:srgbClr val="FFFFFF">
                    <a:alpha val="13333"/>
                  </a:srgbClr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696630687"/>
      </p:ext>
    </p:extLst>
  </p:cSld>
</p:sld>
</file>

<file path=ppt/slides/slide4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0E2BE088-C420-422C-912A-72204900B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21BCF51-AD72-4141-9E22-E21293F48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74295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C52E1A4-1E86-42FB-A8B1-5B6604D8F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971550"/>
            <a:ext cx="1905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КЕЙС CALZEN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29540BF-52DF-4B24-A56E-0CDDF5F5D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476375"/>
            <a:ext cx="2667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3600" b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CalZen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578A287-D2FB-4102-8285-76B475777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574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C49DB921-109C-4125-8C71-EC4902F9A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4574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Путь клиента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60BF86B-BB74-4BC8-8AB6-A8FE696F0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765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69C85C99-E00B-4E0B-82EE-4FC9030BF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765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Результаты CustDev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0B83806-5216-48F9-B3A4-C0E1864D7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956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7CA86F6-A64C-451F-A8E9-7C157ACE1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2956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Показатели воронки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D4C5F678-AE71-4015-B485-851024ED2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147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0953AD5E-6C53-40AE-A098-2B499753F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7147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Проблемы юнит-экономики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F761A0C6-CCD1-4D76-BE6B-5474ECAB9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762000"/>
            <a:ext cx="14287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6150" b="1">
                <a:solidFill>
                  <a:srgbClr val="FFFFFF">
                    <a:alpha val="13333"/>
                  </a:srgbClr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04597658"/>
      </p:ext>
    </p:extLst>
  </p:cSld>
</p:sld>
</file>

<file path=ppt/slides/slide4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4641C00-0543-4284-9AB9-73BA4C6E9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9653D70-0555-4952-95F2-32690F070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87630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56B3C4E-4371-41F2-841A-30EBD6D1A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04900"/>
            <a:ext cx="3429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ПАРАМЕТРЫ CUSTDEV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168B04CF-FECB-4D9C-91A0-DC0824F2A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571500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Параметры исследования клиентов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B22CA35-BCC9-4832-A87B-3034CD4CA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43250"/>
            <a:ext cx="5334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Как проводились интервью.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261DF0B-AF76-4982-89F6-C9C3C59B2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2450"/>
            <a:ext cx="1714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3748866"/>
      </p:ext>
    </p:extLst>
  </p:cSld>
</p:sld>
</file>

<file path=ppt/slides/slide4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5EC53E6D-D6D1-49B9-9C78-5395F0A39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1FD388F-630D-4260-A2FB-75CCAE0D3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7C40667-8671-4FEA-B01B-C582999E6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85B75219-087B-4723-B265-142117121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ПАРАМЕТРЫ CUSTDEV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AE0C238-3616-4BFA-A86B-8DE207251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Параметры интервью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F8766D98-7320-4351-9124-7677E1AEC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36CDA18-A94D-488F-9CFC-BBA9959EE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00125"/>
            <a:ext cx="271462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CD7A8F25-CBAB-4AE9-AC98-D44154ECB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00125"/>
            <a:ext cx="27146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373A386-6AE8-4C03-B519-98602CD10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1228725"/>
            <a:ext cx="4286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29E8F30C-0B3F-4935-A658-BD606101C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1209675"/>
            <a:ext cx="1524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Zoom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A60D92E1-4306-4A09-8347-5D68CE4D0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1552575"/>
            <a:ext cx="1619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Аудио- или видеозвонок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C4AD28A9-B61F-4B94-96E4-677013E4F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1000125"/>
            <a:ext cx="271462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12054A07-8702-48A2-9D63-CBBA7A6E6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1000125"/>
            <a:ext cx="27146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30EBB429-F9A3-436C-BCDA-F855F9E0A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228725"/>
            <a:ext cx="4286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D5D1D544-757A-46F7-ABC6-095C9E4BF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209675"/>
            <a:ext cx="1524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Демонстрация экрана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D52651E5-B618-4951-9B43-57EA06F90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552575"/>
            <a:ext cx="1619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Пользователь показывает путь в продукте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E1972170-8BD2-42C4-A48F-76496ED91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428875"/>
            <a:ext cx="271462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9930535C-EE3C-4540-B0BA-D87D1347F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428875"/>
            <a:ext cx="27146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29466DC5-9935-4FA2-9650-EE78B313B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657475"/>
            <a:ext cx="4286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6B74E1AB-2722-4249-BE86-4396ED964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638425"/>
            <a:ext cx="1524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Открытый формат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2E27933A-3208-4317-A20C-2C4E4FCE0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981325"/>
            <a:ext cx="1619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Беседа, а не опросник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02C3CC18-EDD9-4778-9053-ECE5A4BAD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428875"/>
            <a:ext cx="271462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D3EDB14E-91F1-4706-9017-20BDF0B6F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428875"/>
            <a:ext cx="27146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9FE9253B-A433-4892-999B-5C63D9311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657475"/>
            <a:ext cx="4286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361E9261-FD6C-4E06-BC29-CD46256D7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638425"/>
            <a:ext cx="1524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UX-интервью</a:t>
            </a:r>
          </a:p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C126F94A-D1FB-4C24-8210-27462151C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981325"/>
            <a:ext cx="1619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Запись аудио и видео</a:t>
            </a:r>
          </a:p>
        </p:txBody>
      </p:sp>
    </p:spTree>
    <p:extLst>
      <p:ext uri="{BB962C8B-B14F-4D97-AF65-F5344CB8AC3E}">
        <p14:creationId xmlns:p14="http://schemas.microsoft.com/office/powerpoint/2010/main" val="608587033"/>
      </p:ext>
    </p:extLst>
  </p:cSld>
</p:sld>
</file>

<file path=ppt/slides/slide4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C6282AD3-F428-4E50-BBF8-3200B1FF1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EB6837C-AF9F-4C45-96AB-D0092ED8C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6F12158-B0AD-430B-AFC3-DFAFEC0D8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CB84AA15-A43C-4F22-BA9B-A724D5775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ПАРАМЕТРЫ CUSTDEV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E108195-AA1F-4542-B25F-53B6C71D5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Ход интервью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3F5A9AF-C910-4B07-8EAA-3572F20CE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Oval 6">
            <a:extLst xmlns:a="http://schemas.openxmlformats.org/drawingml/2006/main">
              <a:ext uri="{FF2B5EF4-FFF2-40B4-BE49-F238E27FC236}">
                <a16:creationId xmlns:a16="http://schemas.microsoft.com/office/drawing/2014/main" id="{C24FA213-0BF3-4C54-9710-1D741E2B1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8097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634260A-2716-44E6-ACA6-2CB55E40D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81200"/>
            <a:ext cx="6667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1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AD64DF3-C19F-4B76-97CC-8B5EF4D39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781300"/>
            <a:ext cx="1238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Открыть приложение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030D0E21-61BF-409F-A03B-44CDF5B82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133600"/>
            <a:ext cx="666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E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Oval 10">
            <a:extLst xmlns:a="http://schemas.openxmlformats.org/drawingml/2006/main">
              <a:ext uri="{FF2B5EF4-FFF2-40B4-BE49-F238E27FC236}">
                <a16:creationId xmlns:a16="http://schemas.microsoft.com/office/drawing/2014/main" id="{14921FF1-FBE5-4AF3-827D-F0602D20F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8097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A40D8F46-2D6C-446B-92B4-D89BAC928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981200"/>
            <a:ext cx="6667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2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5232EE87-DF50-4711-B6EA-A75164D30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781300"/>
            <a:ext cx="1238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Пройти онбординг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2F4F94EB-B3D4-44CD-AEA8-A776FD283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133600"/>
            <a:ext cx="666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E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Oval 14">
            <a:extLst xmlns:a="http://schemas.openxmlformats.org/drawingml/2006/main">
              <a:ext uri="{FF2B5EF4-FFF2-40B4-BE49-F238E27FC236}">
                <a16:creationId xmlns:a16="http://schemas.microsoft.com/office/drawing/2014/main" id="{B9D78E3C-2A18-47DA-9419-B42AC5B7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8097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8E1F0CFE-BE2F-4C73-B0B4-E9C515208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981200"/>
            <a:ext cx="6667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3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A406AA0B-A952-4592-A2D3-2576AA92C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781300"/>
            <a:ext cx="1238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Комментировать вслух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1135FF27-4A9B-497F-AE6C-FA3280CBB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133600"/>
            <a:ext cx="666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E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9" name="Oval 18">
            <a:extLst xmlns:a="http://schemas.openxmlformats.org/drawingml/2006/main">
              <a:ext uri="{FF2B5EF4-FFF2-40B4-BE49-F238E27FC236}">
                <a16:creationId xmlns:a16="http://schemas.microsoft.com/office/drawing/2014/main" id="{B76B3A57-6E46-456E-832E-0364D180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18097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60F84525-89D0-4EA8-91F7-AF0BD1635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1981200"/>
            <a:ext cx="6667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4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F3D5A11D-31C7-42E4-89E1-1A835952F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781300"/>
            <a:ext cx="1238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Обсудить возражения</a:t>
            </a:r>
          </a:p>
        </p:txBody>
      </p:sp>
    </p:spTree>
    <p:extLst>
      <p:ext uri="{BB962C8B-B14F-4D97-AF65-F5344CB8AC3E}">
        <p14:creationId xmlns:p14="http://schemas.microsoft.com/office/powerpoint/2010/main" val="2115752121"/>
      </p:ext>
    </p:extLst>
  </p:cSld>
</p:sld>
</file>

<file path=ppt/slides/slide4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F94A73D9-0565-4C3D-AB7E-B1C3028CB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FD296B0-5773-406D-A253-E2169EBD8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EB5073F-7EAA-4C89-8643-A5F3F4EE1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2E53AB35-EE92-4650-8697-DE4FD8697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АУДИТОРИЯ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667A448-0250-4772-BF91-23EF16253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Аудитория CustDev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C4229FF6-32CF-4A7A-8164-78B6B072C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6926546-3F21-4C1F-9AA6-E63A595B9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47750"/>
            <a:ext cx="4095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Мужчины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6BA91F8-7A81-484C-8ADD-F9DCC6900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52625"/>
            <a:ext cx="2667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8/10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6F00A99-14D1-420F-87C2-A696CCB5F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51435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E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E4F4036-CE7E-4A0C-9B74-D9037DB3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41148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71F7A610-3BA5-47CB-97A9-17E3C13A3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429000"/>
            <a:ext cx="3429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Из 10 CustDev-интервью</a:t>
            </a:r>
          </a:p>
        </p:txBody>
      </p:sp>
    </p:spTree>
    <p:extLst>
      <p:ext uri="{BB962C8B-B14F-4D97-AF65-F5344CB8AC3E}">
        <p14:creationId xmlns:p14="http://schemas.microsoft.com/office/powerpoint/2010/main" val="8118079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8" name="Google Shape;338;p17">
            <a:extLst xmlns:a="http://schemas.openxmlformats.org/drawingml/2006/main">
              <a:ext uri="{FF2B5EF4-FFF2-40B4-BE49-F238E27FC236}">
                <a16:creationId xmlns:a16="http://schemas.microsoft.com/office/drawing/2014/main" id="{53B76291-EBD2-4165-BAA5-1B2B2C108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9" name="Google Shape;339;p17">
            <a:extLst xmlns:a="http://schemas.openxmlformats.org/drawingml/2006/main">
              <a:ext uri="{FF2B5EF4-FFF2-40B4-BE49-F238E27FC236}">
                <a16:creationId xmlns:a16="http://schemas.microsoft.com/office/drawing/2014/main" id="{6A7AA812-4BA3-47AC-9CE6-FD6C13268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0" name="Google Shape;340;p17">
            <a:extLst xmlns:a="http://schemas.openxmlformats.org/drawingml/2006/main">
              <a:ext uri="{FF2B5EF4-FFF2-40B4-BE49-F238E27FC236}">
                <a16:creationId xmlns:a16="http://schemas.microsoft.com/office/drawing/2014/main" id="{BEC376CA-9B6A-45EC-AF12-835BBDED6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ЦЕЛЬ</a:t>
            </a:r>
          </a:p>
        </p:txBody>
      </p:sp>
      <p:sp>
        <p:nvSpPr>
          <p:cNvPr id="341" name="Google Shape;341;p17">
            <a:extLst xmlns:a="http://schemas.openxmlformats.org/drawingml/2006/main">
              <a:ext uri="{FF2B5EF4-FFF2-40B4-BE49-F238E27FC236}">
                <a16:creationId xmlns:a16="http://schemas.microsoft.com/office/drawing/2014/main" id="{BA1C242C-89DB-4CFE-BA90-5FB7BFCD9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Цель этого дня</a:t>
            </a:r>
          </a:p>
        </p:txBody>
      </p:sp>
      <p:sp>
        <p:nvSpPr>
          <p:cNvPr id="342" name="Google Shape;342;p17">
            <a:extLst xmlns:a="http://schemas.openxmlformats.org/drawingml/2006/main">
              <a:ext uri="{FF2B5EF4-FFF2-40B4-BE49-F238E27FC236}">
                <a16:creationId xmlns:a16="http://schemas.microsoft.com/office/drawing/2014/main" id="{5C676DF1-3F28-4C1D-8C0F-B2E8F07EE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343" name="Google Shape;343;p17">
            <a:extLst xmlns:a="http://schemas.openxmlformats.org/drawingml/2006/main">
              <a:ext uri="{FF2B5EF4-FFF2-40B4-BE49-F238E27FC236}">
                <a16:creationId xmlns:a16="http://schemas.microsoft.com/office/drawing/2014/main" id="{C95A288D-5882-43CD-9EDC-6F2E1837C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5532120" cy="1417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4" name="Google Shape;344;p17">
            <a:extLst xmlns:a="http://schemas.openxmlformats.org/drawingml/2006/main">
              <a:ext uri="{FF2B5EF4-FFF2-40B4-BE49-F238E27FC236}">
                <a16:creationId xmlns:a16="http://schemas.microsoft.com/office/drawing/2014/main" id="{E3C045F7-D55A-4ABF-863C-1741C5353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64008" cy="1417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5" name="Google Shape;345;p17">
            <a:extLst xmlns:a="http://schemas.openxmlformats.org/drawingml/2006/main">
              <a:ext uri="{FF2B5EF4-FFF2-40B4-BE49-F238E27FC236}">
                <a16:creationId xmlns:a16="http://schemas.microsoft.com/office/drawing/2014/main" id="{2D49B29A-73B7-4B59-A92B-FF74BB9C7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777240"/>
            <a:ext cx="4983480" cy="1417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7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Понять, что такое юнит-экономика, и научиться её рассчитывать.</a:t>
            </a:r>
          </a:p>
        </p:txBody>
      </p:sp>
      <p:sp>
        <p:nvSpPr>
          <p:cNvPr id="346" name="Google Shape;346;p17">
            <a:extLst xmlns:a="http://schemas.openxmlformats.org/drawingml/2006/main">
              <a:ext uri="{FF2B5EF4-FFF2-40B4-BE49-F238E27FC236}">
                <a16:creationId xmlns:a16="http://schemas.microsoft.com/office/drawing/2014/main" id="{1F14916D-0A3B-4D57-A1D4-EAC9D680C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468880"/>
            <a:ext cx="5532120" cy="320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Почему начинаем с этого?</a:t>
            </a:r>
          </a:p>
        </p:txBody>
      </p:sp>
      <p:sp>
        <p:nvSpPr>
          <p:cNvPr id="347" name="Google Shape;347;p17">
            <a:extLst xmlns:a="http://schemas.openxmlformats.org/drawingml/2006/main">
              <a:ext uri="{FF2B5EF4-FFF2-40B4-BE49-F238E27FC236}">
                <a16:creationId xmlns:a16="http://schemas.microsoft.com/office/drawing/2014/main" id="{5B6A4652-E3C0-48A3-8659-64C618060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816352"/>
            <a:ext cx="553212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Прежде чем заказывать разработку, приоритизировать бэклог или строить дорожную карту, нужно проверить, сходится ли экономика. Код, который масштабирует убыточный юнит, лишь ускоряет потери.</a:t>
            </a:r>
          </a:p>
        </p:txBody>
      </p:sp>
    </p:spTree>
    <p:extLst>
      <p:ext uri="{BB962C8B-B14F-4D97-AF65-F5344CB8AC3E}">
        <p14:creationId xmlns:p14="http://schemas.microsoft.com/office/powerpoint/2010/main" val="1095095638"/>
      </p:ext>
    </p:extLst>
  </p:cSld>
</p:sld>
</file>

<file path=ppt/slides/slide5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A5B0BBAE-832A-431D-A7F4-322F4EA4B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FF68104-69B0-4304-98D9-7EAD7986A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A4C4B19-6325-4804-8A03-18FE709CC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67D4D82-F611-4A21-909D-9FDF90DAF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АУДИТОРИЯ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BF93666-E635-406A-A9F5-B874C53CE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Аудитория CustDev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0E8BD9F8-3068-4D4B-B81F-1880C0C6E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C794825-3D8C-4B38-A597-AA234E888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47750"/>
            <a:ext cx="4095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Раньше считали калории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69AA6B6-6928-4615-87C4-F4E3B741A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52625"/>
            <a:ext cx="2667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9/10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832D562-4477-4476-A169-F56722D91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51435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E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E986C71-A5E2-46D7-A064-9C6582E76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46291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FDD8B1BC-1CCF-42BA-9966-D783BD7A9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429000"/>
            <a:ext cx="3429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Из 10 CustDev-интервью</a:t>
            </a:r>
          </a:p>
        </p:txBody>
      </p:sp>
    </p:spTree>
    <p:extLst>
      <p:ext uri="{BB962C8B-B14F-4D97-AF65-F5344CB8AC3E}">
        <p14:creationId xmlns:p14="http://schemas.microsoft.com/office/powerpoint/2010/main" val="1567643685"/>
      </p:ext>
    </p:extLst>
  </p:cSld>
</p:sld>
</file>

<file path=ppt/slides/slide5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CF17DBD5-ABCF-4827-8EA4-40FBCFD5A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E5B35A1-8626-4757-8DB6-876AEBA63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D3FEBFC-170C-4DC8-AA67-13B858339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5990B2DA-2E8F-4B1D-A03D-B66D0B748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АУДИТОРИЯ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559A58E-733F-4C91-A162-36091EC10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Аудитория CustDev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7306AF6-8BC9-4B07-966E-B964F4BA6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3665DF5-5D63-4AD3-A99F-69795C453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47750"/>
            <a:ext cx="4095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Считают калории сейчас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282AEA49-123D-4848-BC16-6488831F2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52625"/>
            <a:ext cx="2667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6/10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FBEA388-1221-4A22-8932-589BC6FFC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51435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E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12B5918A-5C0C-4E00-A118-7754ADA77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30861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478356C9-70EC-404D-8DE4-F8000C2A2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429000"/>
            <a:ext cx="3429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Из 10 CustDev-интервью</a:t>
            </a:r>
          </a:p>
        </p:txBody>
      </p:sp>
    </p:spTree>
    <p:extLst>
      <p:ext uri="{BB962C8B-B14F-4D97-AF65-F5344CB8AC3E}">
        <p14:creationId xmlns:p14="http://schemas.microsoft.com/office/powerpoint/2010/main" val="1440175472"/>
      </p:ext>
    </p:extLst>
  </p:cSld>
</p:sld>
</file>

<file path=ppt/slides/slide5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94D45431-0544-4E4E-A534-DB60C8E76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4D7FDB7-0168-4C61-B178-18C8C66BA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3865C24-A7EC-452F-9A80-921616B32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25B8A5C9-BDC7-44EF-9FFC-DE9549E8A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АУДИТОРИЯ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4210D2A-6633-4EE5-BAB7-18C615B18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Аудитория CustDev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82514590-6B27-4BF9-973B-37D9CA126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40E8926-DA81-424E-B36F-A3FADEF78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47750"/>
            <a:ext cx="4095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Фитнес-тренеры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7F3903F5-5F6C-43E2-8548-67F6E6147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52625"/>
            <a:ext cx="2667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4/10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18B7537-EE01-4AB0-9D9F-905EC19AE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51435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E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D4E3DC5-11D3-4DE0-BF46-E337D6D00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20574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B03E1970-3372-4B70-82E2-FACBC090C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429000"/>
            <a:ext cx="3429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Из 10 CustDev-интервью</a:t>
            </a:r>
          </a:p>
        </p:txBody>
      </p:sp>
    </p:spTree>
    <p:extLst>
      <p:ext uri="{BB962C8B-B14F-4D97-AF65-F5344CB8AC3E}">
        <p14:creationId xmlns:p14="http://schemas.microsoft.com/office/powerpoint/2010/main" val="1220080511"/>
      </p:ext>
    </p:extLst>
  </p:cSld>
</p:sld>
</file>

<file path=ppt/slides/slide5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279F954-DD4C-4842-B5D5-9E4F131A4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159F4B4-0CE1-4D32-B14F-883F8244B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0650E99-49E8-4589-A10C-E33D49843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30CFD71-963C-4CD3-ACE7-CB9A90482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АУДИТОРИЯ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E13A595-8136-49F7-B88C-623D4177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Аудитория CustDev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2C10AFC9-7EDB-4A06-84D7-F56ED207D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0FB80D3-5398-406C-863E-27DB29695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47750"/>
            <a:ext cx="4095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Клиенты фитнес-тренеров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3735D01D-F08C-49EB-965B-4A88AC9A7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52625"/>
            <a:ext cx="2667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4/10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E021916-310E-4567-9A60-E52E31A4E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51435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E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77F9FA2B-1109-4342-A2AA-DC17ECAD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20574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82E3D8E3-F362-473A-91A0-427AB526A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429000"/>
            <a:ext cx="3429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Из 10 CustDev-интервью</a:t>
            </a:r>
          </a:p>
        </p:txBody>
      </p:sp>
    </p:spTree>
    <p:extLst>
      <p:ext uri="{BB962C8B-B14F-4D97-AF65-F5344CB8AC3E}">
        <p14:creationId xmlns:p14="http://schemas.microsoft.com/office/powerpoint/2010/main" val="1087657658"/>
      </p:ext>
    </p:extLst>
  </p:cSld>
</p:sld>
</file>

<file path=ppt/slides/slide5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1C60924-A9A2-4F09-83B1-9F396C77D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6F4C1B1-AA68-4033-94AF-707D226ED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B8E7B14-9942-4813-9BF9-70824BD42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593051DF-E5CF-4713-9C80-234A7DE99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АУДИТОРИЯ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8304D48-7E6A-4902-A4C1-BC0D54012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Аудитория CustDev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4B67E8BB-A0FD-4D5D-AFCC-CAD852651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3EC4F5F-BC33-42FC-BDC7-47C17E845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47750"/>
            <a:ext cx="4095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Пользовались FatSecret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E59FA48A-9507-4BF2-8F1C-7872EC944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52625"/>
            <a:ext cx="2667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8/10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C6046FA-E7EF-45D7-AC54-55C36D47A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51435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E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F9C11A2-48E7-426B-80D8-20A1FCBFE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86100"/>
            <a:ext cx="41148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7CD7EC6A-E2AC-47B2-8BEB-DF29E8D99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429000"/>
            <a:ext cx="3429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Из 10 CustDev-интервью</a:t>
            </a:r>
          </a:p>
        </p:txBody>
      </p:sp>
    </p:spTree>
    <p:extLst>
      <p:ext uri="{BB962C8B-B14F-4D97-AF65-F5344CB8AC3E}">
        <p14:creationId xmlns:p14="http://schemas.microsoft.com/office/powerpoint/2010/main" val="2009704702"/>
      </p:ext>
    </p:extLst>
  </p:cSld>
</p:sld>
</file>

<file path=ppt/slides/slide5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605DFD5-1411-4237-ACB2-774ACA5B6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03B0236-B69C-40A5-99C1-BE4DE6FAE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87630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72CBC5E-450E-4433-8C8B-0EFE57124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04900"/>
            <a:ext cx="3429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РЕЗУЛЬТАТЫ CUSTDEV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21765705-2157-43E8-8FE8-6B8EA25D6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571500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Выводы по онбордингу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A2BEFE8-4046-4F51-8A00-9F6564AFE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43250"/>
            <a:ext cx="5334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Что пользователи заметили при прохождении онбординга.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53EBC46C-9320-4028-BD26-6A817F207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2450"/>
            <a:ext cx="1714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46516746"/>
      </p:ext>
    </p:extLst>
  </p:cSld>
</p:sld>
</file>

<file path=ppt/slides/slide5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62D3924-BFE8-4A92-BB9F-1EC639AED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0BA5AFB-F517-40AA-8DA6-65C3BEAC4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EBBF652-0236-4B50-AEC8-6E2094276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B2FC173E-324B-4EC3-A61A-88DD904E6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APP STORE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7B3F3B2-4495-40F1-9C63-14550D4E9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Страница в магазине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579F60C-2116-45D5-A261-FD4FBE6C6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7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185de363cf46b0"/>
          <a:stretch xmlns:a="http://schemas.openxmlformats.org/drawingml/2006/main"/>
        </p:blipFill>
        <p:spPr>
          <a:xfrm xmlns:a="http://schemas.openxmlformats.org/drawingml/2006/main">
            <a:off x="4381165" y="552450"/>
            <a:ext cx="1715170" cy="3714750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D407D96D-3E68-471E-986F-40505D400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95800"/>
            <a:ext cx="4953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Первая точка контакта формирует ожидания ещё до начала онбординга.</a:t>
            </a:r>
          </a:p>
        </p:txBody>
      </p:sp>
    </p:spTree>
    <p:extLst>
      <p:ext uri="{BB962C8B-B14F-4D97-AF65-F5344CB8AC3E}">
        <p14:creationId xmlns:p14="http://schemas.microsoft.com/office/powerpoint/2010/main" val="472642994"/>
      </p:ext>
    </p:extLst>
  </p:cSld>
</p:sld>
</file>

<file path=ppt/slides/slide5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0A3E0760-D6B5-476E-B048-7A80E9C36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9B769CC-F9B2-44AF-AA41-290EAE0E4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449825E-0DCA-4AC0-A3A4-5D6E0A0AB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8C0448C6-6081-48F5-A3BC-07A7F8398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F71D83A-131B-4BA3-97A5-576F07E71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1. Приветственная страница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C09D72D-E6B1-4763-9484-323931199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7df1b91b604139"/>
          <a:stretch xmlns:a="http://schemas.openxmlformats.org/drawingml/2006/main"/>
        </p:blipFill>
        <p:spPr>
          <a:xfrm xmlns:a="http://schemas.openxmlformats.org/drawingml/2006/main">
            <a:off x="3143250" y="558418"/>
            <a:ext cx="1714500" cy="3702814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293A726-A6DD-4FE3-B1A2-2120FBD79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34568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08F7C7E-F6AC-445F-BE15-C0F0ADACA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F27034D7-A426-4D2C-9EBC-6E3C2C1E1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148B897B-9D3F-40CF-881A-52668D34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«У приложения нет награды App Store. Зачем вы обманываете?»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615054D-C74A-419F-B76A-C6237143C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887001140"/>
      </p:ext>
    </p:extLst>
  </p:cSld>
</p:sld>
</file>

<file path=ppt/slides/slide5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16E9D9F5-4FDF-461D-803E-9647968F9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C83B20E-2BD7-4F52-B7A1-DAB32FBDC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AE2D45E-FCCB-4AFF-83A5-5B65D16A8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D6A5AFA-55AF-4352-86F8-5B19FFBAF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AF73CED-A87D-4E45-B8A4-52EA37C63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2. Пол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BAA7D7C-9D1F-4460-A7B0-1D1B03202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8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cb271083d8433a"/>
          <a:stretch xmlns:a="http://schemas.openxmlformats.org/drawingml/2006/main"/>
        </p:blipFill>
        <p:spPr>
          <a:xfrm xmlns:a="http://schemas.openxmlformats.org/drawingml/2006/main">
            <a:off x="3143250" y="562630"/>
            <a:ext cx="1714500" cy="3694389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B24534F3-654A-4360-B6D1-CEA915A3A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199711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E99AC0D-034F-4E3F-ACAE-31EAC56E3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809750"/>
            <a:ext cx="2476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На этом шаге существенных возражений не выявлено.</a:t>
            </a:r>
          </a:p>
        </p:txBody>
      </p:sp>
    </p:spTree>
    <p:extLst>
      <p:ext uri="{BB962C8B-B14F-4D97-AF65-F5344CB8AC3E}">
        <p14:creationId xmlns:p14="http://schemas.microsoft.com/office/powerpoint/2010/main" val="2133349038"/>
      </p:ext>
    </p:extLst>
  </p:cSld>
</p:sld>
</file>

<file path=ppt/slides/slide5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6DDB6218-95F6-44F8-8A34-F87B3C566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788C712-7B17-4AD8-9117-E547CBB05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9603024-012D-45FD-9C88-EC6DF1740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865050C-5A78-410D-BCA3-7886ADDFB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39201BD-122F-4A67-A4A2-207E4299E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Уведомления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ABDF5F8D-AA2F-4B5F-93BF-B849C13D1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892b14a6034847"/>
          <a:stretch xmlns:a="http://schemas.openxmlformats.org/drawingml/2006/main"/>
        </p:blipFill>
        <p:spPr>
          <a:xfrm xmlns:a="http://schemas.openxmlformats.org/drawingml/2006/main">
            <a:off x="3143250" y="560192"/>
            <a:ext cx="1714500" cy="3699266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A06438B8-CE56-4C47-A711-E8E2ED412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36342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Уведомления во время онбординга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2E43B0D-2C67-45BA-BE3C-F47085685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B54FC2F-FF8D-4D64-8858-4F60A7EDE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78561D8B-58E9-4D79-8829-1A4BA317D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«Неудачный момент».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97BD2029-AA67-445F-AD58-9A6CEECAA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199150393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4" name="Google Shape;384;p19">
            <a:extLst xmlns:a="http://schemas.openxmlformats.org/drawingml/2006/main">
              <a:ext uri="{FF2B5EF4-FFF2-40B4-BE49-F238E27FC236}">
                <a16:creationId xmlns:a16="http://schemas.microsoft.com/office/drawing/2014/main" id="{248AE548-772C-4532-95EC-C3C9F3A27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5" name="Google Shape;385;p19">
            <a:extLst xmlns:a="http://schemas.openxmlformats.org/drawingml/2006/main">
              <a:ext uri="{FF2B5EF4-FFF2-40B4-BE49-F238E27FC236}">
                <a16:creationId xmlns:a16="http://schemas.microsoft.com/office/drawing/2014/main" id="{523CFAE9-8B1D-4C06-862A-DBC4BC1B7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6" name="Google Shape;386;p19">
            <a:extLst xmlns:a="http://schemas.openxmlformats.org/drawingml/2006/main">
              <a:ext uri="{FF2B5EF4-FFF2-40B4-BE49-F238E27FC236}">
                <a16:creationId xmlns:a16="http://schemas.microsoft.com/office/drawing/2014/main" id="{AEF920FE-5821-498B-AE3B-D88B70510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КОНТЕКСТ</a:t>
            </a:r>
          </a:p>
        </p:txBody>
      </p:sp>
      <p:sp>
        <p:nvSpPr>
          <p:cNvPr id="387" name="Google Shape;387;p19">
            <a:extLst xmlns:a="http://schemas.openxmlformats.org/drawingml/2006/main">
              <a:ext uri="{FF2B5EF4-FFF2-40B4-BE49-F238E27FC236}">
                <a16:creationId xmlns:a16="http://schemas.microsoft.com/office/drawing/2014/main" id="{683BA0FF-C2E0-4E75-8588-92E83F471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Юнит-экономика и экономика</a:t>
            </a:r>
          </a:p>
        </p:txBody>
      </p:sp>
      <p:sp>
        <p:nvSpPr>
          <p:cNvPr id="388" name="Google Shape;388;p19">
            <a:extLst xmlns:a="http://schemas.openxmlformats.org/drawingml/2006/main">
              <a:ext uri="{FF2B5EF4-FFF2-40B4-BE49-F238E27FC236}">
                <a16:creationId xmlns:a16="http://schemas.microsoft.com/office/drawing/2014/main" id="{554127C2-0F8F-43E7-8CE1-E3F064DAB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389" name="Google Shape;389;p19">
            <a:extLst xmlns:a="http://schemas.openxmlformats.org/drawingml/2006/main">
              <a:ext uri="{FF2B5EF4-FFF2-40B4-BE49-F238E27FC236}">
                <a16:creationId xmlns:a16="http://schemas.microsoft.com/office/drawing/2014/main" id="{CB6836B7-85C8-4501-A45E-8C5DF0AF9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3383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0" name="Google Shape;390;p19">
            <a:extLst xmlns:a="http://schemas.openxmlformats.org/drawingml/2006/main">
              <a:ext uri="{FF2B5EF4-FFF2-40B4-BE49-F238E27FC236}">
                <a16:creationId xmlns:a16="http://schemas.microsoft.com/office/drawing/2014/main" id="{D26CC243-819F-40A2-998A-090537A03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777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18" name="Google Shape;391;p1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65149a82083a4858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474720" y="960120"/>
            <a:ext cx="411480" cy="41148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92" name="Google Shape;392;p19">
            <a:extLst xmlns:a="http://schemas.openxmlformats.org/drawingml/2006/main">
              <a:ext uri="{FF2B5EF4-FFF2-40B4-BE49-F238E27FC236}">
                <a16:creationId xmlns:a16="http://schemas.microsoft.com/office/drawing/2014/main" id="{CF3F8775-D488-4CCF-A4AA-9E1B7D07B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777240"/>
            <a:ext cx="1714500" cy="7772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Экономика</a:t>
            </a:r>
          </a:p>
        </p:txBody>
      </p:sp>
      <p:sp>
        <p:nvSpPr>
          <p:cNvPr id="393" name="Google Shape;393;p19">
            <a:extLst xmlns:a="http://schemas.openxmlformats.org/drawingml/2006/main">
              <a:ext uri="{FF2B5EF4-FFF2-40B4-BE49-F238E27FC236}">
                <a16:creationId xmlns:a16="http://schemas.microsoft.com/office/drawing/2014/main" id="{572A22FC-E48A-4D71-8A27-69CE8DA98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1901952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4" name="Google Shape;394;p19">
            <a:extLst xmlns:a="http://schemas.openxmlformats.org/drawingml/2006/main">
              <a:ext uri="{FF2B5EF4-FFF2-40B4-BE49-F238E27FC236}">
                <a16:creationId xmlns:a16="http://schemas.microsoft.com/office/drawing/2014/main" id="{2B10647F-9DD1-4D29-8C54-7998F6F17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752" y="1783080"/>
            <a:ext cx="189738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Наука</a:t>
            </a:r>
          </a:p>
        </p:txBody>
      </p:sp>
      <p:sp>
        <p:nvSpPr>
          <p:cNvPr id="395" name="Google Shape;395;p19">
            <a:extLst xmlns:a="http://schemas.openxmlformats.org/drawingml/2006/main">
              <a:ext uri="{FF2B5EF4-FFF2-40B4-BE49-F238E27FC236}">
                <a16:creationId xmlns:a16="http://schemas.microsoft.com/office/drawing/2014/main" id="{FCE88BB5-EC00-41EE-A22D-8368AD1DE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2560320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6" name="Google Shape;396;p19">
            <a:extLst xmlns:a="http://schemas.openxmlformats.org/drawingml/2006/main">
              <a:ext uri="{FF2B5EF4-FFF2-40B4-BE49-F238E27FC236}">
                <a16:creationId xmlns:a16="http://schemas.microsoft.com/office/drawing/2014/main" id="{ADA520FA-3DFA-48C4-887A-5030CA652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752" y="2441448"/>
            <a:ext cx="189738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Макроуровень</a:t>
            </a:r>
          </a:p>
        </p:txBody>
      </p:sp>
      <p:sp>
        <p:nvSpPr>
          <p:cNvPr id="397" name="Google Shape;397;p19">
            <a:extLst xmlns:a="http://schemas.openxmlformats.org/drawingml/2006/main">
              <a:ext uri="{FF2B5EF4-FFF2-40B4-BE49-F238E27FC236}">
                <a16:creationId xmlns:a16="http://schemas.microsoft.com/office/drawing/2014/main" id="{7F10CDAC-1F9A-4A08-AC94-A6B0A6EF7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3218688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8" name="Google Shape;398;p19">
            <a:extLst xmlns:a="http://schemas.openxmlformats.org/drawingml/2006/main">
              <a:ext uri="{FF2B5EF4-FFF2-40B4-BE49-F238E27FC236}">
                <a16:creationId xmlns:a16="http://schemas.microsoft.com/office/drawing/2014/main" id="{AA285FCA-4AD6-4F0F-A064-8DEF49E6F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752" y="3099816"/>
            <a:ext cx="189738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Изучает закономерности системы</a:t>
            </a:r>
          </a:p>
        </p:txBody>
      </p:sp>
      <p:sp>
        <p:nvSpPr>
          <p:cNvPr id="399" name="Google Shape;399;p19">
            <a:extLst xmlns:a="http://schemas.openxmlformats.org/drawingml/2006/main">
              <a:ext uri="{FF2B5EF4-FFF2-40B4-BE49-F238E27FC236}">
                <a16:creationId xmlns:a16="http://schemas.microsoft.com/office/drawing/2014/main" id="{1C34B5EC-8D07-4B7C-91F3-2F8A8BA54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3383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0" name="Google Shape;400;p19">
            <a:extLst xmlns:a="http://schemas.openxmlformats.org/drawingml/2006/main">
              <a:ext uri="{FF2B5EF4-FFF2-40B4-BE49-F238E27FC236}">
                <a16:creationId xmlns:a16="http://schemas.microsoft.com/office/drawing/2014/main" id="{581702F1-D0AC-4768-BC9F-E1EC1FBC8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777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28" name="Google Shape;401;p1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49c187432ff8415f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377940" y="960120"/>
            <a:ext cx="411480" cy="41148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02" name="Google Shape;402;p19">
            <a:extLst xmlns:a="http://schemas.openxmlformats.org/drawingml/2006/main">
              <a:ext uri="{FF2B5EF4-FFF2-40B4-BE49-F238E27FC236}">
                <a16:creationId xmlns:a16="http://schemas.microsoft.com/office/drawing/2014/main" id="{6671CC9D-E2BA-4F50-9FCF-F900CAB42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6580" y="777240"/>
            <a:ext cx="1714500" cy="7772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Юнит-экономика</a:t>
            </a:r>
          </a:p>
        </p:txBody>
      </p:sp>
      <p:sp>
        <p:nvSpPr>
          <p:cNvPr id="403" name="Google Shape;403;p19">
            <a:extLst xmlns:a="http://schemas.openxmlformats.org/drawingml/2006/main">
              <a:ext uri="{FF2B5EF4-FFF2-40B4-BE49-F238E27FC236}">
                <a16:creationId xmlns:a16="http://schemas.microsoft.com/office/drawing/2014/main" id="{BB83500E-DA50-46D9-8085-E9B76424F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6228" y="1901952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4" name="Google Shape;404;p19">
            <a:extLst xmlns:a="http://schemas.openxmlformats.org/drawingml/2006/main">
              <a:ext uri="{FF2B5EF4-FFF2-40B4-BE49-F238E27FC236}">
                <a16:creationId xmlns:a16="http://schemas.microsoft.com/office/drawing/2014/main" id="{A676FDFF-C59A-4AC3-8202-9587B9F76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3972" y="1783080"/>
            <a:ext cx="189738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Прикладной метод</a:t>
            </a:r>
          </a:p>
        </p:txBody>
      </p:sp>
      <p:sp>
        <p:nvSpPr>
          <p:cNvPr id="405" name="Google Shape;405;p19">
            <a:extLst xmlns:a="http://schemas.openxmlformats.org/drawingml/2006/main">
              <a:ext uri="{FF2B5EF4-FFF2-40B4-BE49-F238E27FC236}">
                <a16:creationId xmlns:a16="http://schemas.microsoft.com/office/drawing/2014/main" id="{ED64B5E1-4BB2-4799-8D8E-9EAD61FCE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6228" y="2560320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6" name="Google Shape;406;p19">
            <a:extLst xmlns:a="http://schemas.openxmlformats.org/drawingml/2006/main">
              <a:ext uri="{FF2B5EF4-FFF2-40B4-BE49-F238E27FC236}">
                <a16:creationId xmlns:a16="http://schemas.microsoft.com/office/drawing/2014/main" id="{B7D8AF17-ADF7-42EB-9622-4E2A22EB7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3972" y="2441448"/>
            <a:ext cx="189738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Микроуровень</a:t>
            </a:r>
          </a:p>
        </p:txBody>
      </p:sp>
      <p:sp>
        <p:nvSpPr>
          <p:cNvPr id="407" name="Google Shape;407;p19">
            <a:extLst xmlns:a="http://schemas.openxmlformats.org/drawingml/2006/main">
              <a:ext uri="{FF2B5EF4-FFF2-40B4-BE49-F238E27FC236}">
                <a16:creationId xmlns:a16="http://schemas.microsoft.com/office/drawing/2014/main" id="{85D783F7-0FC9-4CF5-A2E8-C044ED059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6228" y="3218688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8" name="Google Shape;408;p19">
            <a:extLst xmlns:a="http://schemas.openxmlformats.org/drawingml/2006/main">
              <a:ext uri="{FF2B5EF4-FFF2-40B4-BE49-F238E27FC236}">
                <a16:creationId xmlns:a16="http://schemas.microsoft.com/office/drawing/2014/main" id="{3F5AAD99-31BD-4E17-AF38-A60202AB4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3972" y="3099816"/>
            <a:ext cx="189738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Помогает зарабатывать</a:t>
            </a:r>
          </a:p>
        </p:txBody>
      </p:sp>
    </p:spTree>
    <p:extLst>
      <p:ext uri="{BB962C8B-B14F-4D97-AF65-F5344CB8AC3E}">
        <p14:creationId xmlns:p14="http://schemas.microsoft.com/office/powerpoint/2010/main" val="868920737"/>
      </p:ext>
    </p:extLst>
  </p:cSld>
</p:sld>
</file>

<file path=ppt/slides/slide6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7D31C6D9-0CE4-4FCE-8CE2-D4E3F965E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E5BD7FF-D714-4D01-90FE-B2DEF946A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26288A3-EE9F-4590-ACCC-C639A6F23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F51AF07E-A2FD-4AD6-9BE5-707E8097F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77236F4-E8FB-4784-8773-293E52AA8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3. Цель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51C98AD8-A940-4078-87D5-273F9EBD0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8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00b73602dc41e0"/>
          <a:stretch xmlns:a="http://schemas.openxmlformats.org/drawingml/2006/main"/>
        </p:blipFill>
        <p:spPr>
          <a:xfrm xmlns:a="http://schemas.openxmlformats.org/drawingml/2006/main">
            <a:off x="3145685" y="552450"/>
            <a:ext cx="1709629" cy="3714750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36F7B038-FE29-4CB6-80EF-DF74992F2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51777" y="32385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5F6EAFF-C854-4B3C-B3CF-8CA5E5C85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809750"/>
            <a:ext cx="2476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На этом шаге существенных возражений не выявлено.</a:t>
            </a:r>
          </a:p>
        </p:txBody>
      </p:sp>
    </p:spTree>
    <p:extLst>
      <p:ext uri="{BB962C8B-B14F-4D97-AF65-F5344CB8AC3E}">
        <p14:creationId xmlns:p14="http://schemas.microsoft.com/office/powerpoint/2010/main" val="999222248"/>
      </p:ext>
    </p:extLst>
  </p:cSld>
</p:sld>
</file>

<file path=ppt/slides/slide6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BDCD4603-37EB-4F70-B1B0-ED0B02337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743EABF-93C8-4D8F-8C55-1868BECA4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5A0AE83-A712-4395-8173-BF86DD9A1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1E0BF1A1-60AA-4A86-8C0A-7FDFF5100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DCAD642-65EE-4C73-B414-6BBD4126A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4. Дата рождения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2D03FBF4-D4A6-4405-968F-B916B70E8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1fb0da6b0943c8"/>
          <a:stretch xmlns:a="http://schemas.openxmlformats.org/drawingml/2006/main"/>
        </p:blipFill>
        <p:spPr>
          <a:xfrm xmlns:a="http://schemas.openxmlformats.org/drawingml/2006/main">
            <a:off x="3143250" y="566843"/>
            <a:ext cx="1714500" cy="3685964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5902302-9FE5-4BAD-9400-B3F5E96D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42993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3C799AE-8495-4732-895C-5BBAEA09E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3519F21-626F-4936-A824-82EC5E299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E1946988-6ADE-4E3F-899D-16D088AA0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«Почему нужно листать от 2006 года до моего года рождения?»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5ACF994-065A-4D3A-A23F-170E3A112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1442693424"/>
      </p:ext>
    </p:extLst>
  </p:cSld>
</p:sld>
</file>

<file path=ppt/slides/slide6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A8EC5F90-256A-4AE6-B86F-E8EC2A9C2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D43EF3B-2923-4F0D-B4F5-42354AE4E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77BD25B-376A-4F04-8C01-358A3A53E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DD239C49-D4F2-422E-AC4D-1B1DCCA2F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BD88147-C6F7-4C46-8482-6CC0215CC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5. Рост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45DF5F3E-0C37-4668-B5BB-8C5E32071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8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f6c0e0ddb94e49"/>
          <a:stretch xmlns:a="http://schemas.openxmlformats.org/drawingml/2006/main"/>
        </p:blipFill>
        <p:spPr>
          <a:xfrm xmlns:a="http://schemas.openxmlformats.org/drawingml/2006/main">
            <a:off x="3143738" y="552450"/>
            <a:ext cx="1713524" cy="3714750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1911957-C5E1-4751-BD09-ED5C60FD2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2860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B3EFFA2-FFCD-4C33-BE19-A51B995A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809750"/>
            <a:ext cx="2476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На этом шаге существенных возражений не выявлено.</a:t>
            </a:r>
          </a:p>
        </p:txBody>
      </p:sp>
    </p:spTree>
    <p:extLst>
      <p:ext uri="{BB962C8B-B14F-4D97-AF65-F5344CB8AC3E}">
        <p14:creationId xmlns:p14="http://schemas.microsoft.com/office/powerpoint/2010/main" val="34089944"/>
      </p:ext>
    </p:extLst>
  </p:cSld>
</p:sld>
</file>

<file path=ppt/slides/slide6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E2455DB4-0E08-4DDE-95FF-5B36D7561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BE249AD-8B88-446F-ACBF-BDEB06D94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A52EC28-4080-4717-951B-18822655F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BD76DD6-5952-4294-A77B-51CD9AD46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DC902AF-3935-40B5-9426-562295C0F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6. Вес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493F57C9-0AF9-44DD-9734-651F6985C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8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4ee2a2caf047ce"/>
          <a:stretch xmlns:a="http://schemas.openxmlformats.org/drawingml/2006/main"/>
        </p:blipFill>
        <p:spPr>
          <a:xfrm xmlns:a="http://schemas.openxmlformats.org/drawingml/2006/main">
            <a:off x="3143250" y="560192"/>
            <a:ext cx="1714500" cy="3699266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19FD3B3-FA0E-4A61-AF62-01740CD64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36342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F561E09-1B68-4653-A818-D3CB6E145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809750"/>
            <a:ext cx="2476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На этом шаге существенных возражений не выявлено.</a:t>
            </a:r>
          </a:p>
        </p:txBody>
      </p:sp>
    </p:spTree>
    <p:extLst>
      <p:ext uri="{BB962C8B-B14F-4D97-AF65-F5344CB8AC3E}">
        <p14:creationId xmlns:p14="http://schemas.microsoft.com/office/powerpoint/2010/main" val="760810228"/>
      </p:ext>
    </p:extLst>
  </p:cSld>
</p:sld>
</file>

<file path=ppt/slides/slide6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1DDD1926-0147-47CA-9152-2BC310549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A3A1A92-E2CB-4FFE-BB21-02582088F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E35EAE7-6655-4642-9A22-64DCD8F65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B1587E8-1AD0-4BE0-BE16-A1C7E8E9B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031C92C-584D-42B6-9738-DB61E16E2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7. Мотивация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1AEBBC9-8455-4A8C-85CD-BD4676D8A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816b77f671433a"/>
          <a:stretch xmlns:a="http://schemas.openxmlformats.org/drawingml/2006/main"/>
        </p:blipFill>
        <p:spPr>
          <a:xfrm xmlns:a="http://schemas.openxmlformats.org/drawingml/2006/main">
            <a:off x="3143250" y="553508"/>
            <a:ext cx="1714500" cy="3712633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0566D89-20B6-4A6A-8099-7D8548B48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33077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E083DA8-CE6B-4ED9-961D-626540356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1CDF416-D904-42FA-8A37-BFC01A08A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E87ADED3-4B8D-4F0F-9230-10289B47B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«Что мне здесь выбрать?»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4CC88AD4-B1CF-4C58-B59C-2B79CA1C6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3/10</a:t>
            </a:r>
          </a:p>
        </p:txBody>
      </p:sp>
    </p:spTree>
    <p:extLst>
      <p:ext uri="{BB962C8B-B14F-4D97-AF65-F5344CB8AC3E}">
        <p14:creationId xmlns:p14="http://schemas.microsoft.com/office/powerpoint/2010/main" val="1846503809"/>
      </p:ext>
    </p:extLst>
  </p:cSld>
</p:sld>
</file>

<file path=ppt/slides/slide6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5093628C-8B5C-4635-B090-D0BE385B1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78AB7BB-B3D0-469E-8D18-5297F46FC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C732699-B002-475C-A1B5-75B0FF1BE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3CF0B066-2994-4081-A753-959C60A4F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41B549B-42E5-4696-A33F-873987B4A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8. Целевой вес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8C09DB0D-347A-47CB-827A-8F7C0DF5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11f27f57724170"/>
          <a:stretch xmlns:a="http://schemas.openxmlformats.org/drawingml/2006/main"/>
        </p:blipFill>
        <p:spPr>
          <a:xfrm xmlns:a="http://schemas.openxmlformats.org/drawingml/2006/main">
            <a:off x="3143250" y="560192"/>
            <a:ext cx="1714500" cy="3699266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B082E3C-9E4A-4378-863F-EA1E330BA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36342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3A925B9-4F29-4E9C-B48D-C84A9AE9B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FB19816C-794E-4433-80FF-13312B726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1C2ECAF7-456F-484A-8220-006F441B0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«Зачем снова спрашивать кг/фунты? Я уже ответил».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49488E90-25FF-4B50-BC96-F3B8BBAF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627387084"/>
      </p:ext>
    </p:extLst>
  </p:cSld>
</p:sld>
</file>

<file path=ppt/slides/slide6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2065DFD5-B5FF-4C66-96E9-01B8D5561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89CF447-FE32-44BC-8C48-9033558B8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7863759-B305-460F-B428-D07755BBF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1DA1C5D-91D1-409F-8EC5-09FCF8988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7E34007-79A3-4F53-8C3E-DD39F3BF6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9. Долгосрочный результат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4E962493-345A-4283-B374-5C5AE7D5E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0ff1afa2724df4"/>
          <a:stretch xmlns:a="http://schemas.openxmlformats.org/drawingml/2006/main"/>
        </p:blipFill>
        <p:spPr>
          <a:xfrm xmlns:a="http://schemas.openxmlformats.org/drawingml/2006/main">
            <a:off x="3143250" y="560192"/>
            <a:ext cx="1714500" cy="3699266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90F4EB2-F219-4F22-B575-2E7B2163E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36342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B889374-2F35-4D32-B7CE-19A99A3B0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9867244-5307-4F87-875D-B6EC5C497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08A0B880-AA10-4A4F-877E-2ED9768C7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«То есть у классических диет отрицательная эффективность? Хм…»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BF199840-1F6C-47C8-B48F-409522553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3/10</a:t>
            </a:r>
          </a:p>
        </p:txBody>
      </p:sp>
    </p:spTree>
    <p:extLst>
      <p:ext uri="{BB962C8B-B14F-4D97-AF65-F5344CB8AC3E}">
        <p14:creationId xmlns:p14="http://schemas.microsoft.com/office/powerpoint/2010/main" val="1258293248"/>
      </p:ext>
    </p:extLst>
  </p:cSld>
</p:sld>
</file>

<file path=ppt/slides/slide6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09732357-3B39-4092-A570-88FF7B3C6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3311B2B-4B9F-4850-ACEE-F9E6F656F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7C24919-7684-4F4E-9848-34D5E3BBB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D88FDC4-0ED6-4748-B67E-666318B85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016C5D1-512A-4AF8-9335-27E20451B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10. Дети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939B752-61F8-4651-BE0B-0B97136C1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4bb886208d4893"/>
          <a:stretch xmlns:a="http://schemas.openxmlformats.org/drawingml/2006/main"/>
        </p:blipFill>
        <p:spPr>
          <a:xfrm xmlns:a="http://schemas.openxmlformats.org/drawingml/2006/main">
            <a:off x="3143250" y="560192"/>
            <a:ext cx="1714500" cy="3699266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F7D00B03-DD45-4891-A0AA-672DCE1CC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36342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AEB127B-D618-484A-8A63-898ED9FBB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54EBA986-03F7-47F1-A844-EF3EF69BB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F1EE3279-86E6-49AA-BEC0-87EDCEB6F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«Почему это важно?»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E8A6EDCB-055C-4969-A892-D756E2509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3/10</a:t>
            </a:r>
          </a:p>
        </p:txBody>
      </p:sp>
    </p:spTree>
    <p:extLst>
      <p:ext uri="{BB962C8B-B14F-4D97-AF65-F5344CB8AC3E}">
        <p14:creationId xmlns:p14="http://schemas.microsoft.com/office/powerpoint/2010/main" val="2074732842"/>
      </p:ext>
    </p:extLst>
  </p:cSld>
</p:sld>
</file>

<file path=ppt/slides/slide6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8BF185D6-44E5-459E-A443-BC576B466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816F6D0-124B-415A-A4BB-D71FF2FAD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A000DBB-242B-4534-88A9-13C4D1245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95559D6-FD99-45F5-9C43-9BD0D7322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DCB612D-4F55-43CC-B8F8-50A668A87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11. Диета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2A28E91C-4E10-4A3D-B8F2-235D384DA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21072d8e37494f"/>
          <a:stretch xmlns:a="http://schemas.openxmlformats.org/drawingml/2006/main"/>
        </p:blipFill>
        <p:spPr>
          <a:xfrm xmlns:a="http://schemas.openxmlformats.org/drawingml/2006/main">
            <a:off x="3143250" y="562630"/>
            <a:ext cx="1714500" cy="3694389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9A97414E-67F5-4488-A759-A6FE530E9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3878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2A7EBA4-4093-4627-96B8-F54784F12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86FC5ADE-247A-4AED-A2A4-54D33D0D1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ED870E42-F489-4249-A085-706AB9D12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«Где вариант „Я не придерживаюсь диеты“? Это „классическая“?»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C5016A05-A056-40BB-9153-0C74C5E60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8/10</a:t>
            </a:r>
          </a:p>
        </p:txBody>
      </p:sp>
    </p:spTree>
    <p:extLst>
      <p:ext uri="{BB962C8B-B14F-4D97-AF65-F5344CB8AC3E}">
        <p14:creationId xmlns:p14="http://schemas.microsoft.com/office/powerpoint/2010/main" val="591564327"/>
      </p:ext>
    </p:extLst>
  </p:cSld>
</p:sld>
</file>

<file path=ppt/slides/slide6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C3A3B124-CE8D-4CEB-B7E6-526ED6FE9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80975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DAADF7A-9E43-432B-AA60-8C1827CAF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6A42924-FC66-4704-B599-B65F1CF5A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1A267AEC-655D-48F6-BBA2-C955BA192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6C17949-9AD5-4573-8B40-2965211CB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12. Активность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C3682BAC-BD69-4925-8A02-B0CF25B4A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3552dc08d9410d"/>
          <a:stretch xmlns:a="http://schemas.openxmlformats.org/drawingml/2006/main"/>
        </p:blipFill>
        <p:spPr>
          <a:xfrm xmlns:a="http://schemas.openxmlformats.org/drawingml/2006/main">
            <a:off x="3143250" y="562630"/>
            <a:ext cx="1714500" cy="3694389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F220CB94-42D8-4C35-8BF5-05406B738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43229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921C0A3-2583-453F-A4D6-87F52D8DD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19E79A5F-A464-4AF5-AA1F-774559E1F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0092000F-2221-401D-9BAD-710482135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«Я интенсивно тренируюсь три раза в неделю. Какой вариант выбрать?»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AAEE858A-BB9E-42AA-B941-19D396E36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2/10</a:t>
            </a:r>
          </a:p>
        </p:txBody>
      </p:sp>
    </p:spTree>
    <p:extLst>
      <p:ext uri="{BB962C8B-B14F-4D97-AF65-F5344CB8AC3E}">
        <p14:creationId xmlns:p14="http://schemas.microsoft.com/office/powerpoint/2010/main" val="17068639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4" name="Google Shape;414;p20">
            <a:extLst xmlns:a="http://schemas.openxmlformats.org/drawingml/2006/main">
              <a:ext uri="{FF2B5EF4-FFF2-40B4-BE49-F238E27FC236}">
                <a16:creationId xmlns:a16="http://schemas.microsoft.com/office/drawing/2014/main" id="{5A83401E-8467-4B52-A0E5-2DC217007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5" name="Google Shape;415;p20">
            <a:extLst xmlns:a="http://schemas.openxmlformats.org/drawingml/2006/main">
              <a:ext uri="{FF2B5EF4-FFF2-40B4-BE49-F238E27FC236}">
                <a16:creationId xmlns:a16="http://schemas.microsoft.com/office/drawing/2014/main" id="{93B4840B-368D-4110-931F-B0B217190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6" name="Google Shape;416;p20">
            <a:extLst xmlns:a="http://schemas.openxmlformats.org/drawingml/2006/main">
              <a:ext uri="{FF2B5EF4-FFF2-40B4-BE49-F238E27FC236}">
                <a16:creationId xmlns:a16="http://schemas.microsoft.com/office/drawing/2014/main" id="{EA18B74B-5AAA-46C2-99DA-C8BC083A5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ОПРЕДЕЛЕНИЕ</a:t>
            </a:r>
          </a:p>
        </p:txBody>
      </p:sp>
      <p:sp>
        <p:nvSpPr>
          <p:cNvPr id="417" name="Google Shape;417;p20">
            <a:extLst xmlns:a="http://schemas.openxmlformats.org/drawingml/2006/main">
              <a:ext uri="{FF2B5EF4-FFF2-40B4-BE49-F238E27FC236}">
                <a16:creationId xmlns:a16="http://schemas.microsoft.com/office/drawing/2014/main" id="{99005278-9F71-4896-8B16-985DB2062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Что такое юнит-экономика</a:t>
            </a:r>
          </a:p>
        </p:txBody>
      </p:sp>
      <p:sp>
        <p:nvSpPr>
          <p:cNvPr id="418" name="Google Shape;418;p20">
            <a:extLst xmlns:a="http://schemas.openxmlformats.org/drawingml/2006/main">
              <a:ext uri="{FF2B5EF4-FFF2-40B4-BE49-F238E27FC236}">
                <a16:creationId xmlns:a16="http://schemas.microsoft.com/office/drawing/2014/main" id="{D9502A9D-2BC0-4A5A-A2BF-8C63FEBDC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419" name="Google Shape;419;p20">
            <a:extLst xmlns:a="http://schemas.openxmlformats.org/drawingml/2006/main">
              <a:ext uri="{FF2B5EF4-FFF2-40B4-BE49-F238E27FC236}">
                <a16:creationId xmlns:a16="http://schemas.microsoft.com/office/drawing/2014/main" id="{5C0D87C8-31B9-4C2B-B2AF-2BADA6A63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005840"/>
            <a:ext cx="553212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0" name="Google Shape;420;p20">
            <a:extLst xmlns:a="http://schemas.openxmlformats.org/drawingml/2006/main">
              <a:ext uri="{FF2B5EF4-FFF2-40B4-BE49-F238E27FC236}">
                <a16:creationId xmlns:a16="http://schemas.microsoft.com/office/drawing/2014/main" id="{F3E24D6F-CCF5-429D-A49D-2EB3B353E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005840"/>
            <a:ext cx="64008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31" name="Google Shape;421;p20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fe2fe0aa8e74f73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520440" y="1280160"/>
            <a:ext cx="457200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22" name="Google Shape;422;p20">
            <a:extLst xmlns:a="http://schemas.openxmlformats.org/drawingml/2006/main">
              <a:ext uri="{FF2B5EF4-FFF2-40B4-BE49-F238E27FC236}">
                <a16:creationId xmlns:a16="http://schemas.microsoft.com/office/drawing/2014/main" id="{DBBA7CCF-10F4-4207-B25E-72325D498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1874520"/>
            <a:ext cx="4892040" cy="12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6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Метод анализа финансовой эффективности бизнеса через доходы и затраты, связанные с одним юнитом — продуктом, услугой или клиентом.</a:t>
            </a:r>
          </a:p>
        </p:txBody>
      </p:sp>
    </p:spTree>
    <p:extLst>
      <p:ext uri="{BB962C8B-B14F-4D97-AF65-F5344CB8AC3E}">
        <p14:creationId xmlns:p14="http://schemas.microsoft.com/office/powerpoint/2010/main" val="413882324"/>
      </p:ext>
    </p:extLst>
  </p:cSld>
</p:sld>
</file>

<file path=ppt/slides/slide7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4F7F31C3-FF84-42DD-B5DA-65DA2491B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A9C42E7-9748-468A-85A3-89E918D6D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1238AA0-23A4-4304-83EF-43454006A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A4E21F3-4412-4705-A415-8C279A3DB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554467E-88EF-4CD3-8B4C-B7BF8C1E2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10. Отслеживание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D8F831D9-51E9-4A08-9926-7A308380A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67209c94f842ac"/>
          <a:stretch xmlns:a="http://schemas.openxmlformats.org/drawingml/2006/main"/>
        </p:blipFill>
        <p:spPr>
          <a:xfrm xmlns:a="http://schemas.openxmlformats.org/drawingml/2006/main">
            <a:off x="3143250" y="553508"/>
            <a:ext cx="1714500" cy="3712633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C8607A34-CC02-4C0E-9D2E-064F8EA25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24909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34AB2FD-5312-4376-9A60-E3A0BF0C1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3E65EE08-256E-4F65-833F-F8298F2FE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AC44FC16-4192-4304-8BFC-62FB81987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«Откуда мне знать? Лучше спросите, отслеживал ли я раньше».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300A0F41-98B0-4A10-B00A-C4507E22F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2/10</a:t>
            </a:r>
          </a:p>
        </p:txBody>
      </p:sp>
    </p:spTree>
    <p:extLst>
      <p:ext uri="{BB962C8B-B14F-4D97-AF65-F5344CB8AC3E}">
        <p14:creationId xmlns:p14="http://schemas.microsoft.com/office/powerpoint/2010/main" val="1217464860"/>
      </p:ext>
    </p:extLst>
  </p:cSld>
</p:sld>
</file>

<file path=ppt/slides/slide7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B62419CF-58DE-4844-807D-6599C422D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62B9F3D-B9D4-438C-B2CC-67C3B642D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3DF08F0-FF53-46CD-B963-665188568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CC2DF720-3387-4D3C-BD06-5A2E7F45B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CB5C25E-1E6A-4343-92D5-890D9B4DA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11. Отзывы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CE9FFFB-DB1C-4FAF-84DD-039387C55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969b05eb0649c8"/>
          <a:stretch xmlns:a="http://schemas.openxmlformats.org/drawingml/2006/main"/>
        </p:blipFill>
        <p:spPr>
          <a:xfrm xmlns:a="http://schemas.openxmlformats.org/drawingml/2006/main">
            <a:off x="3143250" y="560524"/>
            <a:ext cx="1714500" cy="3698602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05647CF-D92E-48D2-B3D2-7F86D2974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89535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109EF22-2200-4048-863E-6670F399D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3239689F-5F00-4B3F-A1FA-6D7ACBF59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E7C3B940-14FC-4EAB-BA88-77A96C819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«Не слишком ли рано?»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9F89FE98-4B2A-4001-898B-90B0A0DED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4/10</a:t>
            </a:r>
          </a:p>
        </p:txBody>
      </p:sp>
    </p:spTree>
    <p:extLst>
      <p:ext uri="{BB962C8B-B14F-4D97-AF65-F5344CB8AC3E}">
        <p14:creationId xmlns:p14="http://schemas.microsoft.com/office/powerpoint/2010/main" val="975529005"/>
      </p:ext>
    </p:extLst>
  </p:cSld>
</p:sld>
</file>

<file path=ppt/slides/slide7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E5DBB4D-C360-4EE7-B7BE-F34014FFF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E0221D0-821F-485B-A6B7-6467A8A31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F40FD5D-3AE9-4888-AEA4-78C937CC1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9B390BF-D227-4DC9-907D-B1D98A294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58DE133-9AD6-47F9-8107-CE465BD9A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Прохождение онбординга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30EF3DD-F3DD-4D93-855B-D420B0A36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8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1fb3e248fb48ff"/>
          <a:stretch xmlns:a="http://schemas.openxmlformats.org/drawingml/2006/main"/>
        </p:blipFill>
        <p:spPr>
          <a:xfrm xmlns:a="http://schemas.openxmlformats.org/drawingml/2006/main">
            <a:off x="3143250" y="564737"/>
            <a:ext cx="1714500" cy="3690177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C043127-3F6A-4512-B975-514176C20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89535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Экран прогресса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006E84C-A7E7-4442-9879-F7DDF458D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809750"/>
            <a:ext cx="2476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На этом шаге существенных возражений не выявлено.</a:t>
            </a:r>
          </a:p>
        </p:txBody>
      </p:sp>
    </p:spTree>
    <p:extLst>
      <p:ext uri="{BB962C8B-B14F-4D97-AF65-F5344CB8AC3E}">
        <p14:creationId xmlns:p14="http://schemas.microsoft.com/office/powerpoint/2010/main" val="996359571"/>
      </p:ext>
    </p:extLst>
  </p:cSld>
</p:sld>
</file>

<file path=ppt/slides/slide7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5AA8C64D-7AE2-41D9-8243-2713221F9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FAF6D0A-2382-413F-B3BF-F032C3043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A882284-4CDA-4F85-AD7C-0D064A13A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2D916D5-2A64-4844-9AD8-049D90BD9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346CE43-F6F6-4329-BFF5-B30D469B3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12. План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0B98770-F207-42E6-9635-1017524DE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41671c5b234648"/>
          <a:stretch xmlns:a="http://schemas.openxmlformats.org/drawingml/2006/main"/>
        </p:blipFill>
        <p:spPr>
          <a:xfrm xmlns:a="http://schemas.openxmlformats.org/drawingml/2006/main">
            <a:off x="3143250" y="555969"/>
            <a:ext cx="1714500" cy="3707712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2F3AC327-0819-4A29-B306-108A84418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89535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A58BFBF-A141-47EE-90FD-C718D8E18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6DB72F4-EA47-4A70-A447-939C2A5C0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0F3F70A8-2752-4B08-88FE-6B9D50A89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«Слишком много белка. Слишком мало калорий. Когда я сброшу 9 кг?»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5B25D48-369E-4783-86E8-C309CD4E5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6/10</a:t>
            </a:r>
          </a:p>
        </p:txBody>
      </p:sp>
    </p:spTree>
    <p:extLst>
      <p:ext uri="{BB962C8B-B14F-4D97-AF65-F5344CB8AC3E}">
        <p14:creationId xmlns:p14="http://schemas.microsoft.com/office/powerpoint/2010/main" val="1167173001"/>
      </p:ext>
    </p:extLst>
  </p:cSld>
</p:sld>
</file>

<file path=ppt/slides/slide7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2C1E6FFD-F494-4C58-AE91-0C5025E1C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ABFB0A2-2631-4EB2-8689-25A49B39E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3C24EF7-C33A-4D1C-9FDE-798C8B6F1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B536CD27-C9DF-4BE0-82D4-445C20EF8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E38DDCB-DFBD-41C2-BBDC-2631F8A26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13. Скидка на подписку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8E85CD7-FFD5-4DC2-9F51-3AAB72710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3fa8f9bba749b4"/>
          <a:stretch xmlns:a="http://schemas.openxmlformats.org/drawingml/2006/main"/>
        </p:blipFill>
        <p:spPr>
          <a:xfrm xmlns:a="http://schemas.openxmlformats.org/drawingml/2006/main">
            <a:off x="3143250" y="558418"/>
            <a:ext cx="1714500" cy="3702814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4EF3576-D851-4AA0-8305-3FA4C4793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89535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A46F61D-A280-482A-B8E2-3CE2B445E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3B04BAE-57EE-4BA2-BC89-FCE0B9472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3A199D98-B160-4362-A1EF-8C828A56E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«Нельзя закрыть? Нет пробного периода? Только платно?»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0DBB7267-9F95-4A1C-9526-B43CD0D8A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6/10</a:t>
            </a:r>
          </a:p>
        </p:txBody>
      </p:sp>
    </p:spTree>
    <p:extLst>
      <p:ext uri="{BB962C8B-B14F-4D97-AF65-F5344CB8AC3E}">
        <p14:creationId xmlns:p14="http://schemas.microsoft.com/office/powerpoint/2010/main" val="1874794785"/>
      </p:ext>
    </p:extLst>
  </p:cSld>
</p:sld>
</file>

<file path=ppt/slides/slide7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0D6B6EC4-739F-4097-B865-F40BF01E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034695F-A827-49DE-962B-07908C610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B8ED33C-80D4-4E94-B327-FC81DE105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971E5DA-D730-4099-BFDA-01F591DC4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C3AB0C7-E1D7-4473-9033-20DA57000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13. Скидка на подписку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88CFCB9-7966-4308-BBF1-A19AC4AE6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1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cc0da261264e59"/>
          <a:stretch xmlns:a="http://schemas.openxmlformats.org/drawingml/2006/main"/>
        </p:blipFill>
        <p:spPr>
          <a:xfrm xmlns:a="http://schemas.openxmlformats.org/drawingml/2006/main">
            <a:off x="3143250" y="553157"/>
            <a:ext cx="1714500" cy="3713335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92D82E40-14FB-4A8F-AF95-BE6419378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89535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876ED90-1DC7-4DE5-A1EA-72548A426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97C05D9-ADBE-4C76-8381-42924A6F7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138112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38015192-0C72-49B5-91A1-3299227D2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714500"/>
            <a:ext cx="2571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«Зачем обманывать? Они всё равно снова покажут этот экран».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35951373-D2FB-4261-A7FD-8C9046FCD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48125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2/10</a:t>
            </a:r>
          </a:p>
        </p:txBody>
      </p:sp>
    </p:spTree>
    <p:extLst>
      <p:ext uri="{BB962C8B-B14F-4D97-AF65-F5344CB8AC3E}">
        <p14:creationId xmlns:p14="http://schemas.microsoft.com/office/powerpoint/2010/main" val="2123784616"/>
      </p:ext>
    </p:extLst>
  </p:cSld>
</p:sld>
</file>

<file path=ppt/slides/slide7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C02085F-D83B-4E7A-AD1E-49AC0DAA3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A00EED6-A9D0-4634-A855-CA525FF0C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A8FFA72-1B56-4507-8DDA-F8A679670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BD7E67E-3464-4AEF-81CD-CD3CB4DD8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D488FB1-DEFA-4F78-895F-3C211837E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14. Главный экран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619895D-98A0-4FAC-9D44-62DE38371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8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20f555992d4e89"/>
          <a:stretch xmlns:a="http://schemas.openxmlformats.org/drawingml/2006/main"/>
        </p:blipFill>
        <p:spPr>
          <a:xfrm xmlns:a="http://schemas.openxmlformats.org/drawingml/2006/main">
            <a:off x="3143250" y="558081"/>
            <a:ext cx="1714500" cy="3703489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DACB471-D642-4B88-83CF-F9563E44F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89535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B8764B1-85C2-434D-AD8B-18EED88FF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809750"/>
            <a:ext cx="2476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На этом шаге существенных возражений не выявлено.</a:t>
            </a:r>
          </a:p>
        </p:txBody>
      </p:sp>
    </p:spTree>
    <p:extLst>
      <p:ext uri="{BB962C8B-B14F-4D97-AF65-F5344CB8AC3E}">
        <p14:creationId xmlns:p14="http://schemas.microsoft.com/office/powerpoint/2010/main" val="973245013"/>
      </p:ext>
    </p:extLst>
  </p:cSld>
</p:sld>
</file>

<file path=ppt/slides/slide7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E99183AC-812F-48B5-9755-F40B7F93E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CCDF20D-CFCB-4BD1-BF7E-92AAECA57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74295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5D7E044-C458-48CB-A878-02A60150F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971550"/>
            <a:ext cx="1905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КЕЙС CALZEN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8218C1A9-DF64-43B3-BCB7-EC357E84B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476375"/>
            <a:ext cx="2667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CalZen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BB245A9-7F9A-42A0-8039-3CACF575A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574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530C70E-F232-422B-9B7D-BBFABA1C3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4574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Путь клиента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D6A1308-CB1C-4B17-8DD7-95050C95A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765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7F65E9F1-28F9-49AD-9AC9-5BC562F53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765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Результаты CustDev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3834F09-0027-4EB5-B559-ECEBAA2A0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956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0ECC2DB7-79A1-4DAD-A8D1-3ADA94CF4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2956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Показатели воронки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D7AC37F7-D149-4A61-BFE6-4E4039A4C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147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1212D8F7-9004-4611-981A-DEA216681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7147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Проблемы юнит-экономики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243313AA-C39B-423E-B8F9-396F56D77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762000"/>
            <a:ext cx="14287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752990808"/>
      </p:ext>
    </p:extLst>
  </p:cSld>
</p:sld>
</file>

<file path=ppt/slides/slide7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517D5B1-C6AF-401D-BCFB-079D5C943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C27340F-E20A-4C0C-B235-0B28FE534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BD49AAA-E71C-4A60-8E0C-62797F2EA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2D3A2F3B-13F7-4640-ABD8-6073E95A2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ВОРОНКА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E9CFE78-75AC-4773-B766-54E264616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Сквозная конверсия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7BA8F6B-7CE6-4F2A-9D39-CAAAC8530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7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c10cc8e68b426a"/>
          <a:stretch xmlns:a="http://schemas.openxmlformats.org/drawingml/2006/main"/>
        </p:blipFill>
        <p:spPr>
          <a:xfrm xmlns:a="http://schemas.openxmlformats.org/drawingml/2006/main">
            <a:off x="3304997" y="552450"/>
            <a:ext cx="3867506" cy="3714750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0C8CEA3A-D601-4C20-828B-24266C4F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95800"/>
            <a:ext cx="4953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Выгрузка аналитики показывает, как пользователи проходят воронку.</a:t>
            </a:r>
          </a:p>
        </p:txBody>
      </p:sp>
    </p:spTree>
    <p:extLst>
      <p:ext uri="{BB962C8B-B14F-4D97-AF65-F5344CB8AC3E}">
        <p14:creationId xmlns:p14="http://schemas.microsoft.com/office/powerpoint/2010/main" val="159689399"/>
      </p:ext>
    </p:extLst>
  </p:cSld>
</p:sld>
</file>

<file path=ppt/slides/slide7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C600017-6F65-49FB-A2E8-F81A7518D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208B993-DE02-4E8C-80A2-F433F9E85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948FB90-EBD6-4027-99D5-0FD3A1A1B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39645EC-B686-44FC-88E0-C40A75029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ВОРОНКА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A0C0034-8B77-442C-8A8A-D9B820616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С онбордингом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391A83D-40A7-4E06-BF81-FE81D2455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7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fe11ac57e2427e"/>
          <a:stretch xmlns:a="http://schemas.openxmlformats.org/drawingml/2006/main"/>
        </p:blipFill>
        <p:spPr>
          <a:xfrm xmlns:a="http://schemas.openxmlformats.org/drawingml/2006/main">
            <a:off x="2857500" y="1149437"/>
            <a:ext cx="4762500" cy="2520776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2381E26F-8FBA-488D-91DD-54A52A272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95800"/>
            <a:ext cx="4953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Базовая воронка: онбординг сохраняет качество, но часть пользователей теряется до оплаты.</a:t>
            </a:r>
          </a:p>
        </p:txBody>
      </p:sp>
    </p:spTree>
    <p:extLst>
      <p:ext uri="{BB962C8B-B14F-4D97-AF65-F5344CB8AC3E}">
        <p14:creationId xmlns:p14="http://schemas.microsoft.com/office/powerpoint/2010/main" val="19525097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8" name="Google Shape;428;p21">
            <a:extLst xmlns:a="http://schemas.openxmlformats.org/drawingml/2006/main">
              <a:ext uri="{FF2B5EF4-FFF2-40B4-BE49-F238E27FC236}">
                <a16:creationId xmlns:a16="http://schemas.microsoft.com/office/drawing/2014/main" id="{AA07A502-3356-4A12-A786-F700CDBCC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9" name="Google Shape;429;p21">
            <a:extLst xmlns:a="http://schemas.openxmlformats.org/drawingml/2006/main">
              <a:ext uri="{FF2B5EF4-FFF2-40B4-BE49-F238E27FC236}">
                <a16:creationId xmlns:a16="http://schemas.microsoft.com/office/drawing/2014/main" id="{46783A0B-84F1-405C-BFC6-3C14369D8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0" name="Google Shape;430;p21">
            <a:extLst xmlns:a="http://schemas.openxmlformats.org/drawingml/2006/main">
              <a:ext uri="{FF2B5EF4-FFF2-40B4-BE49-F238E27FC236}">
                <a16:creationId xmlns:a16="http://schemas.microsoft.com/office/drawing/2014/main" id="{97974937-9776-41ED-86EE-8B18857FA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ОСНОВЫ</a:t>
            </a:r>
          </a:p>
        </p:txBody>
      </p:sp>
      <p:sp>
        <p:nvSpPr>
          <p:cNvPr id="431" name="Google Shape;431;p21">
            <a:extLst xmlns:a="http://schemas.openxmlformats.org/drawingml/2006/main">
              <a:ext uri="{FF2B5EF4-FFF2-40B4-BE49-F238E27FC236}">
                <a16:creationId xmlns:a16="http://schemas.microsoft.com/office/drawing/2014/main" id="{FBFEA94C-1C46-4DC1-BB6B-502084998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Всё определяют две метрики</a:t>
            </a:r>
          </a:p>
        </p:txBody>
      </p:sp>
      <p:sp>
        <p:nvSpPr>
          <p:cNvPr id="432" name="Google Shape;432;p21">
            <a:extLst xmlns:a="http://schemas.openxmlformats.org/drawingml/2006/main">
              <a:ext uri="{FF2B5EF4-FFF2-40B4-BE49-F238E27FC236}">
                <a16:creationId xmlns:a16="http://schemas.microsoft.com/office/drawing/2014/main" id="{7E6FE8F0-F140-4CE5-9A2E-6F400A741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433" name="Google Shape;433;p21">
            <a:extLst xmlns:a="http://schemas.openxmlformats.org/drawingml/2006/main">
              <a:ext uri="{FF2B5EF4-FFF2-40B4-BE49-F238E27FC236}">
                <a16:creationId xmlns:a16="http://schemas.microsoft.com/office/drawing/2014/main" id="{E5D81493-973B-44C1-B7AB-43C7C4A7A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4" name="Google Shape;434;p21">
            <a:extLst xmlns:a="http://schemas.openxmlformats.org/drawingml/2006/main">
              <a:ext uri="{FF2B5EF4-FFF2-40B4-BE49-F238E27FC236}">
                <a16:creationId xmlns:a16="http://schemas.microsoft.com/office/drawing/2014/main" id="{8AF87C95-3895-41E1-A795-14DF024DD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05156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54" name="Google Shape;435;p2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a988328d9fbd4cfa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617366" y="1194206"/>
            <a:ext cx="263347" cy="26334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36" name="Google Shape;436;p21">
            <a:extLst xmlns:a="http://schemas.openxmlformats.org/drawingml/2006/main">
              <a:ext uri="{FF2B5EF4-FFF2-40B4-BE49-F238E27FC236}">
                <a16:creationId xmlns:a16="http://schemas.microsoft.com/office/drawing/2014/main" id="{0484CC13-DF7C-4DF7-94B9-57958189C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783080"/>
            <a:ext cx="208026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CAC</a:t>
            </a:r>
          </a:p>
        </p:txBody>
      </p:sp>
      <p:sp>
        <p:nvSpPr>
          <p:cNvPr id="437" name="Google Shape;437;p21">
            <a:extLst xmlns:a="http://schemas.openxmlformats.org/drawingml/2006/main">
              <a:ext uri="{FF2B5EF4-FFF2-40B4-BE49-F238E27FC236}">
                <a16:creationId xmlns:a16="http://schemas.microsoft.com/office/drawing/2014/main" id="{08ACF956-3318-4538-942E-2339D31C4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377440"/>
            <a:ext cx="20802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Стоимость привлечения клиента</a:t>
            </a:r>
          </a:p>
        </p:txBody>
      </p:sp>
      <p:sp>
        <p:nvSpPr>
          <p:cNvPr id="438" name="Google Shape;438;p21">
            <a:extLst xmlns:a="http://schemas.openxmlformats.org/drawingml/2006/main">
              <a:ext uri="{FF2B5EF4-FFF2-40B4-BE49-F238E27FC236}">
                <a16:creationId xmlns:a16="http://schemas.microsoft.com/office/drawing/2014/main" id="{77A2413F-1B4B-4BBE-A5F4-D33955780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788920"/>
            <a:ext cx="2125980" cy="1188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Сколько стоит привлечь одного платящего клиента.</a:t>
            </a:r>
          </a:p>
        </p:txBody>
      </p:sp>
      <p:sp>
        <p:nvSpPr>
          <p:cNvPr id="439" name="Google Shape;439;p21">
            <a:extLst xmlns:a="http://schemas.openxmlformats.org/drawingml/2006/main">
              <a:ext uri="{FF2B5EF4-FFF2-40B4-BE49-F238E27FC236}">
                <a16:creationId xmlns:a16="http://schemas.microsoft.com/office/drawing/2014/main" id="{29C937D0-D497-45D9-A98B-52C288004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0" name="Google Shape;440;p21">
            <a:extLst xmlns:a="http://schemas.openxmlformats.org/drawingml/2006/main">
              <a:ext uri="{FF2B5EF4-FFF2-40B4-BE49-F238E27FC236}">
                <a16:creationId xmlns:a16="http://schemas.microsoft.com/office/drawing/2014/main" id="{13E0565D-AF65-4084-934E-8EDBD66D4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105156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60" name="Google Shape;441;p2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5eb173fac2294a67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520586" y="1194206"/>
            <a:ext cx="263347" cy="26334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42" name="Google Shape;442;p21">
            <a:extLst xmlns:a="http://schemas.openxmlformats.org/drawingml/2006/main">
              <a:ext uri="{FF2B5EF4-FFF2-40B4-BE49-F238E27FC236}">
                <a16:creationId xmlns:a16="http://schemas.microsoft.com/office/drawing/2014/main" id="{5FEB4A34-5007-472C-8334-0E910E864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1783080"/>
            <a:ext cx="208026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LTV</a:t>
            </a:r>
          </a:p>
        </p:txBody>
      </p:sp>
      <p:sp>
        <p:nvSpPr>
          <p:cNvPr id="443" name="Google Shape;443;p21">
            <a:extLst xmlns:a="http://schemas.openxmlformats.org/drawingml/2006/main">
              <a:ext uri="{FF2B5EF4-FFF2-40B4-BE49-F238E27FC236}">
                <a16:creationId xmlns:a16="http://schemas.microsoft.com/office/drawing/2014/main" id="{0429FE20-44C6-40E3-BD12-4016A6497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2377440"/>
            <a:ext cx="20802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Пожизненная ценность клиента</a:t>
            </a:r>
          </a:p>
        </p:txBody>
      </p:sp>
      <p:sp>
        <p:nvSpPr>
          <p:cNvPr id="444" name="Google Shape;444;p21">
            <a:extLst xmlns:a="http://schemas.openxmlformats.org/drawingml/2006/main">
              <a:ext uri="{FF2B5EF4-FFF2-40B4-BE49-F238E27FC236}">
                <a16:creationId xmlns:a16="http://schemas.microsoft.com/office/drawing/2014/main" id="{2A9C8F27-75D4-4496-B334-86B12A60B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940" y="2788920"/>
            <a:ext cx="2125980" cy="1188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Сколько приносит один клиент за всё время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1590247914"/>
      </p:ext>
    </p:extLst>
  </p:cSld>
</p:sld>
</file>

<file path=ppt/slides/slide8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D9B3DA7-F395-4521-83F1-9950BF9DD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772A807-DBB5-48FA-BDB1-01B7E236D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87630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0C33D89-1E3F-4B98-A581-176A8C08E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04900"/>
            <a:ext cx="3429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ЭКСПЕРИМЕНТ С ВОРОНКОЙ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BA514357-A85D-4345-BA3C-07245799E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571500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Что будет, если убрать онбординг?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502B7FA-3CCC-4622-86D1-FAE210610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43250"/>
            <a:ext cx="5334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Тот же продукт, но более короткий путь к экрану оплаты.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80A99312-F053-4EF5-8A43-F0A7089BD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2450"/>
            <a:ext cx="1714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8533448"/>
      </p:ext>
    </p:extLst>
  </p:cSld>
</p:sld>
</file>

<file path=ppt/slides/slide8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Rectangle 43">
            <a:extLst xmlns:a="http://schemas.openxmlformats.org/drawingml/2006/main">
              <a:ext uri="{FF2B5EF4-FFF2-40B4-BE49-F238E27FC236}">
                <a16:creationId xmlns:a16="http://schemas.microsoft.com/office/drawing/2014/main" id="{F73E748D-C791-4FB5-BE22-58899A06E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2F12C52-F4E0-41E1-A549-30F593225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4472641-58FB-438B-9CF8-ED8A5BA8B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33A82E9-049C-4199-ACD5-42FC67BA0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ВОРОНКА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A0238B5-E4EC-40B2-8F76-728BF8BB5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Сквозная конверсия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298BE023-88BE-41D3-87C6-A818959EE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C777A61-6A13-48BB-A7B1-3D55FA73A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00125"/>
            <a:ext cx="24765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F40DAEA9-411E-4285-BBE6-AA22A3039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095375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Шаг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42EA605-CF39-4443-8738-97CF69F14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000125"/>
            <a:ext cx="1143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25D5826-76F4-42CB-AB4E-0964F01CE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095375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Значение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62E1E3DB-7638-48DE-ADD7-BE977F79A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000125"/>
            <a:ext cx="1238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F17B0DAA-73E4-41A2-AEDC-DFA0012A5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095375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Конверсия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6810E526-4B04-40C1-8473-6BE13C9DB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343025"/>
            <a:ext cx="2476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2E38CD5C-8FF9-40EF-BB8F-3B235ED97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447800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Приветственный экран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156EC690-CB4A-48FA-BEB2-3526E5116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343025"/>
            <a:ext cx="114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6854EB8F-33A7-4730-B775-29447AC33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447800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1000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E22A22CD-437A-4F5B-ACC7-96B5F49FC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343025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80DADB48-6CA5-48BD-A42B-BBBDF6D89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447800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/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6C04A499-F382-4278-AB31-2BA549AE8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704975"/>
            <a:ext cx="2476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C6FBE753-CE1F-4141-BEB8-7D054873E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809750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Онбординг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85595BA7-6EE1-4261-ADD7-62EE9FAE4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704975"/>
            <a:ext cx="114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828D0024-B9D1-4E11-9C90-1BBF6719C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809750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/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E2FE74A4-C053-4F1B-9BB0-8AEE54876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704975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E5A0A910-08D9-4FDD-972C-24094D34E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809750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/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8E52232A-2D16-4AE7-BAC5-425D4F8F4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066925"/>
            <a:ext cx="2476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A7E4B2E4-67F2-48E7-977E-F71C8A3C3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171700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Главная страница</a:t>
            </a:r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BE70FFAE-BA88-4D2A-A991-788878FC7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066925"/>
            <a:ext cx="114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1D8B055E-DB24-4645-BEB8-771401DFD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171700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410</a:t>
            </a:r>
          </a:p>
        </p:txBody>
      </p:sp>
      <p:sp>
        <p:nvSpPr>
          <p:cNvPr id="29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31930728-AFB7-4486-AC10-6E097E746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066925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C19F26C0-FF1A-4D04-A76A-F7B107682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171700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41.0%</a:t>
            </a:r>
          </a:p>
        </p:txBody>
      </p:sp>
      <p:sp>
        <p:nvSpPr>
          <p:cNvPr id="31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27E41D79-84D9-443D-BDA1-873581EA8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428875"/>
            <a:ext cx="2476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2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49327D4E-4FEA-4D43-BB07-961F77867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533650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Показ экрана подписки</a:t>
            </a:r>
          </a:p>
        </p:txBody>
      </p:sp>
      <p:sp>
        <p:nvSpPr>
          <p:cNvPr id="33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C1B41FE2-0489-4B02-8039-7832EF8E1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428875"/>
            <a:ext cx="114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4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50CA262B-4A99-49B0-BAAB-BA90E73AA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533650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370</a:t>
            </a:r>
          </a:p>
        </p:txBody>
      </p:sp>
      <p:sp>
        <p:nvSpPr>
          <p:cNvPr id="35" name="Rectangle 34">
            <a:extLst xmlns:a="http://schemas.openxmlformats.org/drawingml/2006/main">
              <a:ext uri="{FF2B5EF4-FFF2-40B4-BE49-F238E27FC236}">
                <a16:creationId xmlns:a16="http://schemas.microsoft.com/office/drawing/2014/main" id="{A22BCEA7-7AEC-4AA6-AB50-E8E86BE2D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428875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6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53F141D3-4C30-4F38-AF5F-03CC02C9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533650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90.24%</a:t>
            </a:r>
          </a:p>
        </p:txBody>
      </p:sp>
      <p:sp>
        <p:nvSpPr>
          <p:cNvPr id="37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3C109F53-70A7-42E3-8CFB-81DB658DF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790825"/>
            <a:ext cx="2476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8" name="Rectangle 37">
            <a:extLst xmlns:a="http://schemas.openxmlformats.org/drawingml/2006/main">
              <a:ext uri="{FF2B5EF4-FFF2-40B4-BE49-F238E27FC236}">
                <a16:creationId xmlns:a16="http://schemas.microsoft.com/office/drawing/2014/main" id="{6C2DCAFB-6002-4D01-8DF0-A98BEBEC2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895600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Успешная подписка</a:t>
            </a:r>
          </a:p>
        </p:txBody>
      </p:sp>
      <p:sp>
        <p:nvSpPr>
          <p:cNvPr id="39" name="Rectangle 38">
            <a:extLst xmlns:a="http://schemas.openxmlformats.org/drawingml/2006/main">
              <a:ext uri="{FF2B5EF4-FFF2-40B4-BE49-F238E27FC236}">
                <a16:creationId xmlns:a16="http://schemas.microsoft.com/office/drawing/2014/main" id="{388696D7-B4BD-4213-8DB5-6836CA745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790825"/>
            <a:ext cx="114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0" name="Rectangle 39">
            <a:extLst xmlns:a="http://schemas.openxmlformats.org/drawingml/2006/main">
              <a:ext uri="{FF2B5EF4-FFF2-40B4-BE49-F238E27FC236}">
                <a16:creationId xmlns:a16="http://schemas.microsoft.com/office/drawing/2014/main" id="{4C664815-4343-4E0E-BA17-7FA99A911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895600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33</a:t>
            </a:r>
          </a:p>
        </p:txBody>
      </p:sp>
      <p:sp>
        <p:nvSpPr>
          <p:cNvPr id="41" name="Rectangle 40">
            <a:extLst xmlns:a="http://schemas.openxmlformats.org/drawingml/2006/main">
              <a:ext uri="{FF2B5EF4-FFF2-40B4-BE49-F238E27FC236}">
                <a16:creationId xmlns:a16="http://schemas.microsoft.com/office/drawing/2014/main" id="{F999CD8F-A27B-40BF-BE9F-9CC8E90E3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790825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2" name="Rectangle 41">
            <a:extLst xmlns:a="http://schemas.openxmlformats.org/drawingml/2006/main">
              <a:ext uri="{FF2B5EF4-FFF2-40B4-BE49-F238E27FC236}">
                <a16:creationId xmlns:a16="http://schemas.microsoft.com/office/drawing/2014/main" id="{BEF5B776-3195-4E56-B4C8-64D88CE39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895600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8.92%</a:t>
            </a:r>
          </a:p>
        </p:txBody>
      </p:sp>
      <p:sp>
        <p:nvSpPr>
          <p:cNvPr id="43" name="Rectangle 42">
            <a:extLst xmlns:a="http://schemas.openxmlformats.org/drawingml/2006/main">
              <a:ext uri="{FF2B5EF4-FFF2-40B4-BE49-F238E27FC236}">
                <a16:creationId xmlns:a16="http://schemas.microsoft.com/office/drawing/2014/main" id="{46ACFF63-276F-4A3D-8B82-2DF6F243B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000500"/>
            <a:ext cx="5524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725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Сам онбординг конвертирует хорошо. Проблема с выручкой возникает позже.</a:t>
            </a:r>
          </a:p>
        </p:txBody>
      </p:sp>
    </p:spTree>
    <p:extLst>
      <p:ext uri="{BB962C8B-B14F-4D97-AF65-F5344CB8AC3E}">
        <p14:creationId xmlns:p14="http://schemas.microsoft.com/office/powerpoint/2010/main" val="1529940845"/>
      </p:ext>
    </p:extLst>
  </p:cSld>
</p:sld>
</file>

<file path=ppt/slides/slide8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Rectangle 37">
            <a:extLst xmlns:a="http://schemas.openxmlformats.org/drawingml/2006/main">
              <a:ext uri="{FF2B5EF4-FFF2-40B4-BE49-F238E27FC236}">
                <a16:creationId xmlns:a16="http://schemas.microsoft.com/office/drawing/2014/main" id="{FFD903B0-3A00-4D15-8FB4-D03FB6C59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466E95C-3A2C-44F9-A0DF-EE299C4F4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95BCDED-3E71-4268-A70E-D2C444C74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863EC8AB-2249-4874-975A-69F321FF4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ВОРОНКА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F6CC7B7-73CD-4AE5-BF85-B03892367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Без онбординга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0517D1E-17CA-4782-905D-8648F53BE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02C381F-99CF-43FF-AFA1-2F1359C7B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95375"/>
            <a:ext cx="24765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D2BD6B1C-FC3C-444A-A82F-B5C657E91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190625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Шаг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DED33EE-C863-4C92-BE41-25A221C25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095375"/>
            <a:ext cx="1143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865D5288-138B-4464-99DE-558FA9C4C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190625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Значение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3B38BEEE-80FB-4FE2-99A5-671ABFC3E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095375"/>
            <a:ext cx="1238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88B313FA-78EE-426E-BB31-4AF4BFD02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190625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Конверсия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3E48E1F4-BEA6-4834-A1A0-B6F7C6134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438275"/>
            <a:ext cx="2476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C8923976-F97B-437C-9B46-FA5394257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543050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Приветственный экран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8CD2E6AA-A7D9-4E30-8BFB-957345348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438275"/>
            <a:ext cx="114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A4F17795-0760-4F87-AF66-43633BA65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543050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1000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7E0E3E4D-599D-491F-B44A-771B9A8E0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438275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4A0C6955-CB96-4567-AF86-F38EBCF8D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543050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/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33C705BB-192C-4BD6-B22D-73A80EE0D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800225"/>
            <a:ext cx="2476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5DD6A144-F1A0-4FB1-BF2F-AD271D48E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905000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Главная страница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F9864E8D-ACA0-48F3-BEBB-4435F6C09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800225"/>
            <a:ext cx="114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2F075B2E-1CF8-46E2-8217-62C0AD9DE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905000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950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440EE252-921F-44D1-A235-DC37C28B9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800225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FC49851E-6E09-432D-8FEF-0B7B8E6CE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905000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95.00%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720262A2-995A-4ECE-A1B0-48AD3DE23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162175"/>
            <a:ext cx="2476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BB8706CF-B950-4C24-8D48-91BFFB655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266950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Показ экрана подписки</a:t>
            </a:r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287DFD92-A84D-4B46-8378-CFF605F89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162175"/>
            <a:ext cx="114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C8526322-35B3-4262-AFDC-E4A7C6B57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266950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857</a:t>
            </a:r>
          </a:p>
        </p:txBody>
      </p:sp>
      <p:sp>
        <p:nvSpPr>
          <p:cNvPr id="29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93AA637B-3BD8-4C85-B64D-95F5975E0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162175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3F59741F-4BB6-46CB-8A4C-B717AD98F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66950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90.24%</a:t>
            </a:r>
          </a:p>
        </p:txBody>
      </p:sp>
      <p:sp>
        <p:nvSpPr>
          <p:cNvPr id="31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43B06837-54C0-43E1-A32F-81B0957EE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524125"/>
            <a:ext cx="2476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2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2B5B43AA-F9B6-429A-B448-DF0541A12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628900"/>
            <a:ext cx="2247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Успешная подписка</a:t>
            </a:r>
          </a:p>
        </p:txBody>
      </p:sp>
      <p:sp>
        <p:nvSpPr>
          <p:cNvPr id="33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5530D13F-5726-426D-8AB9-1A52135B0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524125"/>
            <a:ext cx="1143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4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F3C73619-035D-43A0-B6ED-0B4F9847A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628900"/>
            <a:ext cx="914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43</a:t>
            </a:r>
          </a:p>
        </p:txBody>
      </p:sp>
      <p:sp>
        <p:nvSpPr>
          <p:cNvPr id="35" name="Rectangle 34">
            <a:extLst xmlns:a="http://schemas.openxmlformats.org/drawingml/2006/main">
              <a:ext uri="{FF2B5EF4-FFF2-40B4-BE49-F238E27FC236}">
                <a16:creationId xmlns:a16="http://schemas.microsoft.com/office/drawing/2014/main" id="{BB311406-5B13-446F-91BC-D77CE5F0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524125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6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59A51201-FE3E-4506-9884-2A062547F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28900"/>
            <a:ext cx="1009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5.00%</a:t>
            </a:r>
          </a:p>
        </p:txBody>
      </p:sp>
      <p:sp>
        <p:nvSpPr>
          <p:cNvPr id="37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708B4F15-9CD7-4C94-9DF6-485777144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733800"/>
            <a:ext cx="5810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Удаление онбординга увеличивает охват, но итоговая конверсия в подписку остаётся низкой.</a:t>
            </a:r>
          </a:p>
        </p:txBody>
      </p:sp>
    </p:spTree>
    <p:extLst>
      <p:ext uri="{BB962C8B-B14F-4D97-AF65-F5344CB8AC3E}">
        <p14:creationId xmlns:p14="http://schemas.microsoft.com/office/powerpoint/2010/main" val="677461973"/>
      </p:ext>
    </p:extLst>
  </p:cSld>
</p:sld>
</file>

<file path=ppt/slides/slide8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15518DF0-073C-4D9E-AB96-D0AE2EA55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2F574AB-E002-43FA-B1EB-50C145734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74295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EC54049-36FF-4252-B587-63F208DEC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971550"/>
            <a:ext cx="1905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КЕЙС CALZEN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FE3D316-E711-4C9C-B518-E9BAAD0D5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476375"/>
            <a:ext cx="2667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CalZen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1610BD1-5383-492E-803B-C2BB7D68D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574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8B441ED-22C0-49F4-A14D-4C100D675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4574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Путь клиента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9A6E371-8774-4A86-B7B1-D27A3042D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765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DC201CD-EDEC-48EC-94DF-95E6B1AE4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765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Результаты CustDev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9AF7DB5-4C26-4246-9C7C-D48888165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956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C6BB4941-1303-46CF-8ECB-7325AE8CC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2956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Показатели воронки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53B86E69-CB17-434F-8889-BCF0DF75C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147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BD307632-5F0E-4168-B555-F4593C45F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714750"/>
            <a:ext cx="3048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Проблемы юнит-экономики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9F5A1FC6-A4DF-4EF4-8F46-267DF639D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762000"/>
            <a:ext cx="14287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73915168"/>
      </p:ext>
    </p:extLst>
  </p:cSld>
</p:sld>
</file>

<file path=ppt/slides/slide8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D03C6E1-4166-4FC9-9E53-012AE1762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75E6B2F-639A-408E-9AEB-B265A04CD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87630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56176E0-5081-4744-8493-9C4C9DDB1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04900"/>
            <a:ext cx="3429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ПОВТОРНЫЕ ПРОДАЖИ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60C537AD-CB12-47BC-8EFC-51EECC4CF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571500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Экономика повторных продаж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0103C31-0B5A-476B-A868-373A611AC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43250"/>
            <a:ext cx="5334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После первой оплаты пользователь продолжает создавать ценность и затраты.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E447303-CDB3-4D0D-BB3C-4DF37749A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2450"/>
            <a:ext cx="1714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06426846"/>
      </p:ext>
    </p:extLst>
  </p:cSld>
</p:sld>
</file>

<file path=ppt/slides/slide8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166CC6A-92D9-4F3D-83AA-BD678CBA5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6466832-39DE-473C-A5BA-0EE9AB070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D4418502-9679-4EAD-891D-707322C34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ПОВТОРНЫЕ ПРОДАЖИ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699E02D-C395-4D66-9089-78D7C221C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Проблема LTV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D94FEF17-753F-4241-BA65-697C6EEC4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BA644E0-CD5C-484E-83B8-B1C5B90C4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154170"/>
            <a:ext cx="3143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3A1A6FD1-CF37-4D2C-9C18-E327E16DB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249420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Метрика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4722BC9-4A13-434A-9462-0C1924CF9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154170"/>
            <a:ext cx="13335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96AF51D0-334F-4367-9918-8E18CA54F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249420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Значение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A0532606-6BA1-4A43-A890-6D5DA5D91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49707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01BD6369-6F4D-406A-A45C-5C1863A6F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60184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CAC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C43E8A46-BD27-48A3-BE78-AC71C3417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49707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4B6DDB3D-3965-4EEE-8015-BA0C25AC2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60184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$8.62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9E84E2E8-C431-4040-B631-47CB2E16E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85902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3697E036-825C-40E2-8514-634572761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96379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CPI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86F81A4B-03B0-4F38-A66B-16C393FF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85902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D4A441EC-6094-453B-AAF1-95F43DE8F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96379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$0.50</a:t>
            </a:r>
          </a:p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AD87E6B0-2670-406B-9382-3B7EBF916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122097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2FA98373-A92C-41BC-A501-16A123641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132574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Конверсия в установку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8FA42A51-D615-48C9-BC1F-779C0BC67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122097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C56933C1-C380-4756-B123-EF895123A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132574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17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C52A5374-3F53-4286-8814-2A71469E6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158292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B0B2420D-B902-4797-96DC-69C17A5BB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168769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Сквозная конверсия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1F45EEE6-495B-4FD9-A277-A769D7C26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158292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51BD4CB9-C53C-487E-A097-84A42DB77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168769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5.80%</a:t>
            </a:r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74D9D3D5-70E5-4586-8107-E4B4ED766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194487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4AAE9C2D-6C2D-4A92-976D-3A15AC7A8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204964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Подписка</a:t>
            </a:r>
          </a:p>
        </p:txBody>
      </p:sp>
      <p:sp>
        <p:nvSpPr>
          <p:cNvPr id="29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CAE4AA5E-2163-421D-BC2F-E6DDA25FF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194487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84F35054-F122-4353-8073-8FA4A1F22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204964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$17.00</a:t>
            </a:r>
          </a:p>
        </p:txBody>
      </p:sp>
      <p:sp>
        <p:nvSpPr>
          <p:cNvPr id="31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0BAE99D9-2889-4FD6-8DAA-31D6BCBE3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230682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2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67D67768-1FB4-4648-9381-9438F432D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241159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Удержание за 1 год</a:t>
            </a:r>
          </a:p>
        </p:txBody>
      </p:sp>
      <p:sp>
        <p:nvSpPr>
          <p:cNvPr id="33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F4799C3C-9D24-46E3-A09A-74A689EB5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230682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4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40ACCF5B-07B1-4B8A-9A58-02F2161F6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241159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50%</a:t>
            </a:r>
          </a:p>
        </p:txBody>
      </p:sp>
      <p:sp>
        <p:nvSpPr>
          <p:cNvPr id="35" name="Rectangle 34">
            <a:extLst xmlns:a="http://schemas.openxmlformats.org/drawingml/2006/main">
              <a:ext uri="{FF2B5EF4-FFF2-40B4-BE49-F238E27FC236}">
                <a16:creationId xmlns:a16="http://schemas.microsoft.com/office/drawing/2014/main" id="{600B917E-D242-4D8E-B148-353096C33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266877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6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30DDC2CD-7BD4-4F00-AEF9-ECBDA27CE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277354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Повторная продажа 1</a:t>
            </a:r>
          </a:p>
        </p:txBody>
      </p:sp>
      <p:sp>
        <p:nvSpPr>
          <p:cNvPr id="37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46913CC7-5DA1-46AA-AC57-7080E3164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266877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8" name="Rectangle 37">
            <a:extLst xmlns:a="http://schemas.openxmlformats.org/drawingml/2006/main">
              <a:ext uri="{FF2B5EF4-FFF2-40B4-BE49-F238E27FC236}">
                <a16:creationId xmlns:a16="http://schemas.microsoft.com/office/drawing/2014/main" id="{F6AD6F86-2C29-4C9A-8E29-D2C93A4B6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277354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$8.50</a:t>
            </a:r>
          </a:p>
        </p:txBody>
      </p:sp>
      <p:sp>
        <p:nvSpPr>
          <p:cNvPr id="39" name="Rectangle 38">
            <a:extLst xmlns:a="http://schemas.openxmlformats.org/drawingml/2006/main">
              <a:ext uri="{FF2B5EF4-FFF2-40B4-BE49-F238E27FC236}">
                <a16:creationId xmlns:a16="http://schemas.microsoft.com/office/drawing/2014/main" id="{2629B41B-F208-422A-B13E-AC6E4AADD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303072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0" name="Rectangle 39">
            <a:extLst xmlns:a="http://schemas.openxmlformats.org/drawingml/2006/main">
              <a:ext uri="{FF2B5EF4-FFF2-40B4-BE49-F238E27FC236}">
                <a16:creationId xmlns:a16="http://schemas.microsoft.com/office/drawing/2014/main" id="{87BEBB66-9963-4382-857A-E868B7B97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313549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Повторная продажа 2</a:t>
            </a:r>
          </a:p>
        </p:txBody>
      </p:sp>
      <p:sp>
        <p:nvSpPr>
          <p:cNvPr id="41" name="Rectangle 40">
            <a:extLst xmlns:a="http://schemas.openxmlformats.org/drawingml/2006/main">
              <a:ext uri="{FF2B5EF4-FFF2-40B4-BE49-F238E27FC236}">
                <a16:creationId xmlns:a16="http://schemas.microsoft.com/office/drawing/2014/main" id="{3B415C1A-7379-47BA-93E9-E3ED00A20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303072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2" name="Rectangle 41">
            <a:extLst xmlns:a="http://schemas.openxmlformats.org/drawingml/2006/main">
              <a:ext uri="{FF2B5EF4-FFF2-40B4-BE49-F238E27FC236}">
                <a16:creationId xmlns:a16="http://schemas.microsoft.com/office/drawing/2014/main" id="{9595B120-8DDF-4586-81A2-09CCAA4C6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313549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$0.13</a:t>
            </a:r>
          </a:p>
        </p:txBody>
      </p:sp>
      <p:sp>
        <p:nvSpPr>
          <p:cNvPr id="43" name="Rectangle 42">
            <a:extLst xmlns:a="http://schemas.openxmlformats.org/drawingml/2006/main">
              <a:ext uri="{FF2B5EF4-FFF2-40B4-BE49-F238E27FC236}">
                <a16:creationId xmlns:a16="http://schemas.microsoft.com/office/drawing/2014/main" id="{7F721167-E4F4-4686-A2C1-2FDA1BF0E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339267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4" name="Rectangle 43">
            <a:extLst xmlns:a="http://schemas.openxmlformats.org/drawingml/2006/main">
              <a:ext uri="{FF2B5EF4-FFF2-40B4-BE49-F238E27FC236}">
                <a16:creationId xmlns:a16="http://schemas.microsoft.com/office/drawing/2014/main" id="{A7D32122-B35D-41D8-B39B-014CE2181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349744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Повторная продажа 3</a:t>
            </a:r>
          </a:p>
        </p:txBody>
      </p:sp>
      <p:sp>
        <p:nvSpPr>
          <p:cNvPr id="45" name="Rectangle 44">
            <a:extLst xmlns:a="http://schemas.openxmlformats.org/drawingml/2006/main">
              <a:ext uri="{FF2B5EF4-FFF2-40B4-BE49-F238E27FC236}">
                <a16:creationId xmlns:a16="http://schemas.microsoft.com/office/drawing/2014/main" id="{0C457457-C007-4C35-9A4C-3681A66CB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339267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6" name="Rectangle 45">
            <a:extLst xmlns:a="http://schemas.openxmlformats.org/drawingml/2006/main">
              <a:ext uri="{FF2B5EF4-FFF2-40B4-BE49-F238E27FC236}">
                <a16:creationId xmlns:a16="http://schemas.microsoft.com/office/drawing/2014/main" id="{F2FEFF75-39F5-465A-B52F-BBCC665FB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349744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$0.08</a:t>
            </a:r>
          </a:p>
        </p:txBody>
      </p:sp>
      <p:sp>
        <p:nvSpPr>
          <p:cNvPr id="47" name="Rectangle 46">
            <a:extLst xmlns:a="http://schemas.openxmlformats.org/drawingml/2006/main">
              <a:ext uri="{FF2B5EF4-FFF2-40B4-BE49-F238E27FC236}">
                <a16:creationId xmlns:a16="http://schemas.microsoft.com/office/drawing/2014/main" id="{5C929949-8C0D-4C6D-8BE6-3DFD9AE04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375462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8" name="Rectangle 47">
            <a:extLst xmlns:a="http://schemas.openxmlformats.org/drawingml/2006/main">
              <a:ext uri="{FF2B5EF4-FFF2-40B4-BE49-F238E27FC236}">
                <a16:creationId xmlns:a16="http://schemas.microsoft.com/office/drawing/2014/main" id="{D90CD1DF-4374-4EA8-B290-76998FF3E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385939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Повторная продажа 4</a:t>
            </a:r>
          </a:p>
        </p:txBody>
      </p:sp>
      <p:sp>
        <p:nvSpPr>
          <p:cNvPr id="49" name="Rectangle 48">
            <a:extLst xmlns:a="http://schemas.openxmlformats.org/drawingml/2006/main">
              <a:ext uri="{FF2B5EF4-FFF2-40B4-BE49-F238E27FC236}">
                <a16:creationId xmlns:a16="http://schemas.microsoft.com/office/drawing/2014/main" id="{20B8D603-DF24-44B8-9FFB-0201A8773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375462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0" name="Rectangle 49">
            <a:extLst xmlns:a="http://schemas.openxmlformats.org/drawingml/2006/main">
              <a:ext uri="{FF2B5EF4-FFF2-40B4-BE49-F238E27FC236}">
                <a16:creationId xmlns:a16="http://schemas.microsoft.com/office/drawing/2014/main" id="{2FE811F4-F10A-4174-90FD-3E97BA35E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385939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$0.02</a:t>
            </a:r>
          </a:p>
        </p:txBody>
      </p:sp>
      <p:sp>
        <p:nvSpPr>
          <p:cNvPr id="51" name="Rectangle 50">
            <a:extLst xmlns:a="http://schemas.openxmlformats.org/drawingml/2006/main">
              <a:ext uri="{FF2B5EF4-FFF2-40B4-BE49-F238E27FC236}">
                <a16:creationId xmlns:a16="http://schemas.microsoft.com/office/drawing/2014/main" id="{F885F881-8023-49BF-85B0-AC5F3CFAE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411657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2" name="Rectangle 51">
            <a:extLst xmlns:a="http://schemas.openxmlformats.org/drawingml/2006/main">
              <a:ext uri="{FF2B5EF4-FFF2-40B4-BE49-F238E27FC236}">
                <a16:creationId xmlns:a16="http://schemas.microsoft.com/office/drawing/2014/main" id="{125336AC-6D82-4B3E-A063-394FAE1E5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422134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Повторная продажа 5</a:t>
            </a:r>
          </a:p>
        </p:txBody>
      </p:sp>
      <p:sp>
        <p:nvSpPr>
          <p:cNvPr id="53" name="Rectangle 52">
            <a:extLst xmlns:a="http://schemas.openxmlformats.org/drawingml/2006/main">
              <a:ext uri="{FF2B5EF4-FFF2-40B4-BE49-F238E27FC236}">
                <a16:creationId xmlns:a16="http://schemas.microsoft.com/office/drawing/2014/main" id="{3CE119C8-3111-4439-B0F2-665E0C9ED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411657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4" name="Rectangle 53">
            <a:extLst xmlns:a="http://schemas.openxmlformats.org/drawingml/2006/main">
              <a:ext uri="{FF2B5EF4-FFF2-40B4-BE49-F238E27FC236}">
                <a16:creationId xmlns:a16="http://schemas.microsoft.com/office/drawing/2014/main" id="{05AEECF1-4A49-4D78-9C37-2D00C5DB6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422134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$0.00</a:t>
            </a:r>
          </a:p>
        </p:txBody>
      </p:sp>
      <p:sp>
        <p:nvSpPr>
          <p:cNvPr id="55" name="Rectangle 54">
            <a:extLst xmlns:a="http://schemas.openxmlformats.org/drawingml/2006/main">
              <a:ext uri="{FF2B5EF4-FFF2-40B4-BE49-F238E27FC236}">
                <a16:creationId xmlns:a16="http://schemas.microsoft.com/office/drawing/2014/main" id="{29C10ABC-4AD9-4AB2-921E-59F918D9A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8882" y="4478520"/>
            <a:ext cx="3143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6" name="Rectangle 55">
            <a:extLst xmlns:a="http://schemas.openxmlformats.org/drawingml/2006/main">
              <a:ext uri="{FF2B5EF4-FFF2-40B4-BE49-F238E27FC236}">
                <a16:creationId xmlns:a16="http://schemas.microsoft.com/office/drawing/2014/main" id="{88393963-4DCC-43D8-AA44-37BB5513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82" y="4583295"/>
            <a:ext cx="2914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LTV за 5 лет</a:t>
            </a:r>
          </a:p>
        </p:txBody>
      </p:sp>
      <p:sp>
        <p:nvSpPr>
          <p:cNvPr id="57" name="Rectangle 56">
            <a:extLst xmlns:a="http://schemas.openxmlformats.org/drawingml/2006/main">
              <a:ext uri="{FF2B5EF4-FFF2-40B4-BE49-F238E27FC236}">
                <a16:creationId xmlns:a16="http://schemas.microsoft.com/office/drawing/2014/main" id="{94EC3FB3-7F96-4D85-BD3A-CE56C7816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2132" y="447852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8" name="Rectangle 57">
            <a:extLst xmlns:a="http://schemas.openxmlformats.org/drawingml/2006/main">
              <a:ext uri="{FF2B5EF4-FFF2-40B4-BE49-F238E27FC236}">
                <a16:creationId xmlns:a16="http://schemas.microsoft.com/office/drawing/2014/main" id="{89B0DA59-CAD9-4361-9921-83479B893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6432" y="4583295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$25.71</a:t>
            </a:r>
          </a:p>
        </p:txBody>
      </p:sp>
      <p:sp>
        <p:nvSpPr>
          <p:cNvPr id="59" name="Rectangle 58">
            <a:extLst xmlns:a="http://schemas.openxmlformats.org/drawingml/2006/main">
              <a:ext uri="{FF2B5EF4-FFF2-40B4-BE49-F238E27FC236}">
                <a16:creationId xmlns:a16="http://schemas.microsoft.com/office/drawing/2014/main" id="{303AF0CD-4FAD-43AC-9009-623BC14A6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9932" y="2383020"/>
            <a:ext cx="2017951" cy="1733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725" b="0">
                <a:solidFill>
                  <a:srgbClr val="163047"/>
                </a:solidFill>
                <a:latin typeface="Montserrat"/>
                <a:ea typeface="Montserrat"/>
                <a:cs typeface="Montserrat"/>
              </a:rPr>
              <a:t>Долгосрочная модель зависит от повторного использования, но оно увеличивает затраты на ИИ.</a:t>
            </a:r>
          </a:p>
        </p:txBody>
      </p:sp>
    </p:spTree>
    <p:extLst>
      <p:ext uri="{BB962C8B-B14F-4D97-AF65-F5344CB8AC3E}">
        <p14:creationId xmlns:p14="http://schemas.microsoft.com/office/powerpoint/2010/main" val="694973660"/>
      </p:ext>
    </p:extLst>
  </p:cSld>
</p:sld>
</file>

<file path=ppt/slides/slide8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CF315787-B625-4945-893C-4125DB1B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0067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BD9B5BA-A00B-46A3-9D82-DE166EF71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BF72811-2DA9-4D67-9AD0-F763EEED3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7B2690D-11F5-4DE6-A032-4E51ADA3D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ЗАТРАТЫ НА ИИ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D2ACD6C-768F-4101-9071-C1EDAE731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Один пользователь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30A4283-3672-4E1C-A6AA-8A132CCFB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2A43A3E-9C88-4199-8D01-23A2B94A7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143000"/>
            <a:ext cx="26193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875CC45-16F9-4FEE-97F8-4966A64B5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143000"/>
            <a:ext cx="26193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A424C9F-A38C-4FB9-AD04-7326E70CD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1524000"/>
            <a:ext cx="1524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4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Распознавание фото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131241D-6C11-4A28-B40A-8C5F81277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1428750"/>
            <a:ext cx="750358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2025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$0.02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52F82C68-C2DC-4281-AD43-7ED209FF2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143000"/>
            <a:ext cx="26193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8FEAAB47-6DEC-4367-B576-576ED30B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143000"/>
            <a:ext cx="26193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DFBC4DC8-489D-46A4-8BA3-61017D670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1524000"/>
            <a:ext cx="1524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4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Распознавание текста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6C5D739D-E5F8-4329-A44B-0E188A7E6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428750"/>
            <a:ext cx="775758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63047"/>
                </a:solidFill>
                <a:latin typeface="Montserrat"/>
                <a:ea typeface="Montserrat"/>
                <a:cs typeface="Montserrat"/>
              </a:defRPr>
            </a:pPr>
            <a:r>
              <a:rPr sz="2025" b="1">
                <a:solidFill>
                  <a:srgbClr val="163047"/>
                </a:solidFill>
                <a:latin typeface="Montserrat"/>
                <a:ea typeface="Montserrat"/>
                <a:cs typeface="Montserrat"/>
              </a:rPr>
              <a:t>$0.01</a:t>
            </a:r>
          </a:p>
        </p:txBody>
      </p:sp>
    </p:spTree>
    <p:extLst>
      <p:ext uri="{BB962C8B-B14F-4D97-AF65-F5344CB8AC3E}">
        <p14:creationId xmlns:p14="http://schemas.microsoft.com/office/powerpoint/2010/main" val="289057848"/>
      </p:ext>
    </p:extLst>
  </p:cSld>
</p:sld>
</file>

<file path=ppt/slides/slide8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FCF8250E-059C-4898-BCA1-A9ECAD2A2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74625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D17199D-B348-4C3D-81AB-6D201CAEE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44F9E68-C3A8-42CB-95ED-8001C85EE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EC76CB5-A7B3-43A8-9506-C7E3F6A1E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ЗАТРАТЫ НА ИИ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37540B4-FC93-49F6-ABAC-FF3C395A4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51466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За день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DE9AF629-142C-4406-AC58-CF2B4747E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20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93e5a511874951"/>
          <a:stretch xmlns:a="http://schemas.openxmlformats.org/drawingml/2006/main"/>
        </p:blipFill>
        <p:spPr>
          <a:xfrm xmlns:a="http://schemas.openxmlformats.org/drawingml/2006/main">
            <a:off x="5667375" y="572225"/>
            <a:ext cx="1714500" cy="3713299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140CD68E-4D84-4CE5-808E-9A277F7F0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00125"/>
            <a:ext cx="28575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5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Один день использования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24A126B-6A9B-452C-A216-7626DF94A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809750"/>
            <a:ext cx="2476500" cy="134196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25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3 распознавания фото</a:t>
            </a:r>
          </a:p>
          <a:p xmlns:a="http://schemas.openxmlformats.org/drawingml/2006/main">
            <a:pPr algn="l">
              <a:buNone/>
              <a:defRPr sz="225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25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3 распознавания текста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E0C0A674-243C-4BF6-87A2-94FD19D12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49" y="3238500"/>
            <a:ext cx="2656417" cy="10470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9A78C978-F1A3-47E9-9D62-0C2445490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467100"/>
            <a:ext cx="2095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$0,09 за активный день</a:t>
            </a:r>
          </a:p>
        </p:txBody>
      </p:sp>
    </p:spTree>
    <p:extLst>
      <p:ext uri="{BB962C8B-B14F-4D97-AF65-F5344CB8AC3E}">
        <p14:creationId xmlns:p14="http://schemas.microsoft.com/office/powerpoint/2010/main" val="1674641846"/>
      </p:ext>
    </p:extLst>
  </p:cSld>
</p:sld>
</file>

<file path=ppt/slides/slide8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6DCBE1C-73D4-4091-BCFD-7ED96DA96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7E68D5F-4216-4675-97B2-5E802DF63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87630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197291C-D624-43A6-9FD8-5E96A28B5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04900"/>
            <a:ext cx="3429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ЗАТРАТЫ НА ИИ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A7514C4-5290-4A0F-9824-BEC898ABA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571500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100 дней использования сервиса = $9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EC22F92-22C3-4177-A2B5-DE2A99B7D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43250"/>
            <a:ext cx="5334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Недорогой на первый взгляд запрос становится затратным при ежедневном повторении.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132B42B-7AAB-486A-A2C9-12AF0A79E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2450"/>
            <a:ext cx="1714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919716232"/>
      </p:ext>
    </p:extLst>
  </p:cSld>
</p:sld>
</file>

<file path=ppt/slides/slide8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1DE4EB57-BE95-4BD2-9205-FC7B73B08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B00975F-730B-4DA3-8C85-FC6AA57AC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C54FEED-AF79-4997-899A-BEA3CEE5E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890DA10-EC67-4DF7-ABF4-6CF352001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ВАРИАНТЫ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FC1602D-07A8-4359-9A46-9447EF40D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Как это исправить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48B292B3-5F2F-4884-9C28-EAB5F9E28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44032A9-7581-42C9-9DB7-8E1C2EE2A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00125"/>
            <a:ext cx="54292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237D30D5-8F1F-4B90-BC9E-BFF399FD5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00125"/>
            <a:ext cx="542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7734F6E-7D8B-4388-A70A-931B3036B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1219200"/>
            <a:ext cx="2667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1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8BAA1D93-FF6C-47DF-BFF2-969DB9A92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1200150"/>
            <a:ext cx="42862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Дождаться следующего снижения стоимости GPT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16B40E03-352E-469E-BE32-0AC9F9FA4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095500"/>
            <a:ext cx="54292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CA6CD9BD-9DB7-464F-A343-BD0C53BB7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095500"/>
            <a:ext cx="542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3DA86F82-DB84-41F9-9F08-5C6FC6CC6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314575"/>
            <a:ext cx="2667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2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140F74D2-B763-4F53-BDC5-8D6147DE8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295525"/>
            <a:ext cx="42862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Создать базу блюд и реже обращаться к API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A192A1DC-CB69-4697-B831-EC96458E0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190875"/>
            <a:ext cx="54292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B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718BA804-D73F-4C90-8032-E6A09DC3B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190875"/>
            <a:ext cx="542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DA7A3FB6-39CF-435E-94D5-6F9E14305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3409950"/>
            <a:ext cx="2667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3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11F8EF95-F3BD-49BC-8663-02B1F6FFE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90900"/>
            <a:ext cx="42862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Максимизировать первые продажи и минимизировать удержание</a:t>
            </a:r>
          </a:p>
        </p:txBody>
      </p:sp>
    </p:spTree>
    <p:extLst>
      <p:ext uri="{BB962C8B-B14F-4D97-AF65-F5344CB8AC3E}">
        <p14:creationId xmlns:p14="http://schemas.microsoft.com/office/powerpoint/2010/main" val="12103388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CF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0" name="Google Shape;450;p22">
            <a:extLst xmlns:a="http://schemas.openxmlformats.org/drawingml/2006/main">
              <a:ext uri="{FF2B5EF4-FFF2-40B4-BE49-F238E27FC236}">
                <a16:creationId xmlns:a16="http://schemas.microsoft.com/office/drawing/2014/main" id="{B0D7789D-6A1E-41D2-907C-8B46CA6F5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1" name="Google Shape;451;p22">
            <a:extLst xmlns:a="http://schemas.openxmlformats.org/drawingml/2006/main">
              <a:ext uri="{FF2B5EF4-FFF2-40B4-BE49-F238E27FC236}">
                <a16:creationId xmlns:a16="http://schemas.microsoft.com/office/drawing/2014/main" id="{34FF2A18-525F-452B-934E-C9A884167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2" name="Google Shape;452;p22">
            <a:extLst xmlns:a="http://schemas.openxmlformats.org/drawingml/2006/main">
              <a:ext uri="{FF2B5EF4-FFF2-40B4-BE49-F238E27FC236}">
                <a16:creationId xmlns:a16="http://schemas.microsoft.com/office/drawing/2014/main" id="{28B2D963-0C25-4543-97CE-BCC3D9F33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ОСНОВЫ</a:t>
            </a:r>
          </a:p>
        </p:txBody>
      </p:sp>
      <p:sp>
        <p:nvSpPr>
          <p:cNvPr id="453" name="Google Shape;453;p22">
            <a:extLst xmlns:a="http://schemas.openxmlformats.org/drawingml/2006/main">
              <a:ext uri="{FF2B5EF4-FFF2-40B4-BE49-F238E27FC236}">
                <a16:creationId xmlns:a16="http://schemas.microsoft.com/office/drawing/2014/main" id="{07930FEE-B3AB-4B71-B749-745F5C0E1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Когда юнит окупается?</a:t>
            </a:r>
          </a:p>
        </p:txBody>
      </p:sp>
      <p:sp>
        <p:nvSpPr>
          <p:cNvPr id="454" name="Google Shape;454;p22">
            <a:extLst xmlns:a="http://schemas.openxmlformats.org/drawingml/2006/main">
              <a:ext uri="{FF2B5EF4-FFF2-40B4-BE49-F238E27FC236}">
                <a16:creationId xmlns:a16="http://schemas.microsoft.com/office/drawing/2014/main" id="{249B4B9A-9DA2-4C8C-8189-EE506A902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455" name="Google Shape;455;p22">
            <a:extLst xmlns:a="http://schemas.openxmlformats.org/drawingml/2006/main">
              <a:ext uri="{FF2B5EF4-FFF2-40B4-BE49-F238E27FC236}">
                <a16:creationId xmlns:a16="http://schemas.microsoft.com/office/drawing/2014/main" id="{843EB20C-3286-4A18-8EB8-2368E06E7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777240"/>
            <a:ext cx="2628900" cy="3383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6" name="Google Shape;456;p22">
            <a:extLst xmlns:a="http://schemas.openxmlformats.org/drawingml/2006/main">
              <a:ext uri="{FF2B5EF4-FFF2-40B4-BE49-F238E27FC236}">
                <a16:creationId xmlns:a16="http://schemas.microsoft.com/office/drawing/2014/main" id="{DB3C0B83-A037-4121-ACD2-55CA95652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960120"/>
            <a:ext cx="420624" cy="42062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8B57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86" name="Google Shape;457;p22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c148e01d4ffe4029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538362" y="1069482"/>
            <a:ext cx="201900" cy="201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58" name="Google Shape;458;p22">
            <a:extLst xmlns:a="http://schemas.openxmlformats.org/drawingml/2006/main">
              <a:ext uri="{FF2B5EF4-FFF2-40B4-BE49-F238E27FC236}">
                <a16:creationId xmlns:a16="http://schemas.microsoft.com/office/drawing/2014/main" id="{D6642CC5-FE14-4C83-8D2C-02602117B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960120"/>
            <a:ext cx="1714500" cy="42062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2E8B57"/>
                </a:solidFill>
                <a:latin typeface="Montserrat SemiBold"/>
                <a:ea typeface="Montserrat SemiBold"/>
                <a:cs typeface="Montserrat SemiBold"/>
              </a:rPr>
              <a:t>Рабочая модель</a:t>
            </a:r>
          </a:p>
        </p:txBody>
      </p:sp>
      <p:sp>
        <p:nvSpPr>
          <p:cNvPr id="459" name="Google Shape;459;p22">
            <a:extLst xmlns:a="http://schemas.openxmlformats.org/drawingml/2006/main">
              <a:ext uri="{FF2B5EF4-FFF2-40B4-BE49-F238E27FC236}">
                <a16:creationId xmlns:a16="http://schemas.microsoft.com/office/drawing/2014/main" id="{ACCDFFAB-9C74-4970-9353-AEC39EA4D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1691640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LTV</a:t>
            </a:r>
          </a:p>
        </p:txBody>
      </p:sp>
      <p:sp>
        <p:nvSpPr>
          <p:cNvPr id="460" name="Google Shape;460;p22">
            <a:extLst xmlns:a="http://schemas.openxmlformats.org/drawingml/2006/main">
              <a:ext uri="{FF2B5EF4-FFF2-40B4-BE49-F238E27FC236}">
                <a16:creationId xmlns:a16="http://schemas.microsoft.com/office/drawing/2014/main" id="{8AB64EAF-FA08-49D7-9A36-204562828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1984248"/>
            <a:ext cx="198882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1" name="Google Shape;461;p22">
            <a:extLst xmlns:a="http://schemas.openxmlformats.org/drawingml/2006/main">
              <a:ext uri="{FF2B5EF4-FFF2-40B4-BE49-F238E27FC236}">
                <a16:creationId xmlns:a16="http://schemas.microsoft.com/office/drawing/2014/main" id="{630FB529-9D94-4379-9AE6-15CDCF250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1984248"/>
            <a:ext cx="1879092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$2000</a:t>
            </a:r>
          </a:p>
        </p:txBody>
      </p:sp>
      <p:sp>
        <p:nvSpPr>
          <p:cNvPr id="462" name="Google Shape;462;p22">
            <a:extLst xmlns:a="http://schemas.openxmlformats.org/drawingml/2006/main">
              <a:ext uri="{FF2B5EF4-FFF2-40B4-BE49-F238E27FC236}">
                <a16:creationId xmlns:a16="http://schemas.microsoft.com/office/drawing/2014/main" id="{06856A3C-715F-4FE9-9723-C7D9C1716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2514600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CAC</a:t>
            </a:r>
          </a:p>
        </p:txBody>
      </p:sp>
      <p:sp>
        <p:nvSpPr>
          <p:cNvPr id="463" name="Google Shape;463;p22">
            <a:extLst xmlns:a="http://schemas.openxmlformats.org/drawingml/2006/main">
              <a:ext uri="{FF2B5EF4-FFF2-40B4-BE49-F238E27FC236}">
                <a16:creationId xmlns:a16="http://schemas.microsoft.com/office/drawing/2014/main" id="{9ED7DEB7-3B00-4DA8-92AE-D28BBAA29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2807208"/>
            <a:ext cx="1491615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E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4" name="Google Shape;464;p22">
            <a:extLst xmlns:a="http://schemas.openxmlformats.org/drawingml/2006/main">
              <a:ext uri="{FF2B5EF4-FFF2-40B4-BE49-F238E27FC236}">
                <a16:creationId xmlns:a16="http://schemas.microsoft.com/office/drawing/2014/main" id="{48DFDEC6-7E58-4C82-8DBA-6B864D8B5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2807208"/>
            <a:ext cx="1381887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$1500</a:t>
            </a:r>
          </a:p>
        </p:txBody>
      </p:sp>
      <p:sp>
        <p:nvSpPr>
          <p:cNvPr id="465" name="Google Shape;465;p22">
            <a:extLst xmlns:a="http://schemas.openxmlformats.org/drawingml/2006/main">
              <a:ext uri="{FF2B5EF4-FFF2-40B4-BE49-F238E27FC236}">
                <a16:creationId xmlns:a16="http://schemas.microsoft.com/office/drawing/2014/main" id="{5D7DC148-A264-4168-A60E-A78A1FD6F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3429000"/>
            <a:ext cx="19888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 i="1">
                <a:solidFill>
                  <a:srgbClr val="2E8B57"/>
                </a:solidFill>
                <a:latin typeface="Montserrat Medium"/>
                <a:ea typeface="Montserrat Medium"/>
                <a:cs typeface="Montserrat Medium"/>
              </a:rPr>
              <a:t>LTV &gt; CAC — каждый клиент приносит прибыль</a:t>
            </a:r>
          </a:p>
        </p:txBody>
      </p:sp>
      <p:sp>
        <p:nvSpPr>
          <p:cNvPr id="466" name="Google Shape;466;p22">
            <a:extLst xmlns:a="http://schemas.openxmlformats.org/drawingml/2006/main">
              <a:ext uri="{FF2B5EF4-FFF2-40B4-BE49-F238E27FC236}">
                <a16:creationId xmlns:a16="http://schemas.microsoft.com/office/drawing/2014/main" id="{E3AB13C9-D5D1-4839-8953-467879B79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3620" y="777240"/>
            <a:ext cx="2628900" cy="3383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 cmpd="sng">
            <a:solidFill>
              <a:srgbClr val="E7EAEE"/>
            </a:solidFill>
            <a:prstDash val="solid"/>
          </a:ln>
          <a:effectLst xmlns:a="http://schemas.openxmlformats.org/drawingml/2006/main"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7" name="Google Shape;467;p22">
            <a:extLst xmlns:a="http://schemas.openxmlformats.org/drawingml/2006/main">
              <a:ext uri="{FF2B5EF4-FFF2-40B4-BE49-F238E27FC236}">
                <a16:creationId xmlns:a16="http://schemas.microsoft.com/office/drawing/2014/main" id="{B839E28B-F243-4CF1-9629-73254D89F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2220" y="960120"/>
            <a:ext cx="420624" cy="42062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97" name="Google Shape;468;p22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c53c614c727947bb"/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441582" y="1069482"/>
            <a:ext cx="201900" cy="201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69" name="Google Shape;469;p22">
            <a:extLst xmlns:a="http://schemas.openxmlformats.org/drawingml/2006/main">
              <a:ext uri="{FF2B5EF4-FFF2-40B4-BE49-F238E27FC236}">
                <a16:creationId xmlns:a16="http://schemas.microsoft.com/office/drawing/2014/main" id="{3E056B2F-95C3-41DA-91A0-1D01F6BD9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0860" y="960120"/>
            <a:ext cx="1714500" cy="42062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Нерабочая модель</a:t>
            </a:r>
          </a:p>
        </p:txBody>
      </p:sp>
      <p:sp>
        <p:nvSpPr>
          <p:cNvPr id="470" name="Google Shape;470;p22">
            <a:extLst xmlns:a="http://schemas.openxmlformats.org/drawingml/2006/main">
              <a:ext uri="{FF2B5EF4-FFF2-40B4-BE49-F238E27FC236}">
                <a16:creationId xmlns:a16="http://schemas.microsoft.com/office/drawing/2014/main" id="{0E72C75E-DF97-467F-9246-155CC5296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3660" y="1691640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LTV</a:t>
            </a:r>
          </a:p>
        </p:txBody>
      </p:sp>
      <p:sp>
        <p:nvSpPr>
          <p:cNvPr id="471" name="Google Shape;471;p22">
            <a:extLst xmlns:a="http://schemas.openxmlformats.org/drawingml/2006/main">
              <a:ext uri="{FF2B5EF4-FFF2-40B4-BE49-F238E27FC236}">
                <a16:creationId xmlns:a16="http://schemas.microsoft.com/office/drawing/2014/main" id="{89A23D74-EBBD-43F6-A963-BD9762E8A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3660" y="1984248"/>
            <a:ext cx="1491615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72" name="Google Shape;472;p22">
            <a:extLst xmlns:a="http://schemas.openxmlformats.org/drawingml/2006/main">
              <a:ext uri="{FF2B5EF4-FFF2-40B4-BE49-F238E27FC236}">
                <a16:creationId xmlns:a16="http://schemas.microsoft.com/office/drawing/2014/main" id="{FEEE1EDE-B871-4E5B-BDFD-86B6A692F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3660" y="1984248"/>
            <a:ext cx="1381887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$1500</a:t>
            </a:r>
          </a:p>
        </p:txBody>
      </p:sp>
      <p:sp>
        <p:nvSpPr>
          <p:cNvPr id="473" name="Google Shape;473;p22">
            <a:extLst xmlns:a="http://schemas.openxmlformats.org/drawingml/2006/main">
              <a:ext uri="{FF2B5EF4-FFF2-40B4-BE49-F238E27FC236}">
                <a16:creationId xmlns:a16="http://schemas.microsoft.com/office/drawing/2014/main" id="{8789A87C-1EBB-4816-820D-06E5B8D8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3660" y="2514600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CAC</a:t>
            </a:r>
          </a:p>
        </p:txBody>
      </p:sp>
      <p:sp>
        <p:nvSpPr>
          <p:cNvPr id="474" name="Google Shape;474;p22">
            <a:extLst xmlns:a="http://schemas.openxmlformats.org/drawingml/2006/main">
              <a:ext uri="{FF2B5EF4-FFF2-40B4-BE49-F238E27FC236}">
                <a16:creationId xmlns:a16="http://schemas.microsoft.com/office/drawing/2014/main" id="{F6A32F32-CAC2-4016-9B60-BA353C814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3660" y="2807208"/>
            <a:ext cx="198882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A0AE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75" name="Google Shape;475;p22">
            <a:extLst xmlns:a="http://schemas.openxmlformats.org/drawingml/2006/main">
              <a:ext uri="{FF2B5EF4-FFF2-40B4-BE49-F238E27FC236}">
                <a16:creationId xmlns:a16="http://schemas.microsoft.com/office/drawing/2014/main" id="{DBE0AFC3-054E-4AAE-B11C-5101F800A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3660" y="2807208"/>
            <a:ext cx="1879092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$2000</a:t>
            </a:r>
          </a:p>
        </p:txBody>
      </p:sp>
      <p:sp>
        <p:nvSpPr>
          <p:cNvPr id="476" name="Google Shape;476;p22">
            <a:extLst xmlns:a="http://schemas.openxmlformats.org/drawingml/2006/main">
              <a:ext uri="{FF2B5EF4-FFF2-40B4-BE49-F238E27FC236}">
                <a16:creationId xmlns:a16="http://schemas.microsoft.com/office/drawing/2014/main" id="{79421477-DE0A-4399-A9C3-F264ACC35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3660" y="3429000"/>
            <a:ext cx="19888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 i="1">
                <a:solidFill>
                  <a:srgbClr val="ED561B"/>
                </a:solidFill>
                <a:latin typeface="Montserrat Medium"/>
                <a:ea typeface="Montserrat Medium"/>
                <a:cs typeface="Montserrat Medium"/>
              </a:rPr>
              <a:t>CAC &gt; LTV — каждый клиент приносит убыток</a:t>
            </a:r>
          </a:p>
        </p:txBody>
      </p:sp>
    </p:spTree>
    <p:extLst>
      <p:ext uri="{BB962C8B-B14F-4D97-AF65-F5344CB8AC3E}">
        <p14:creationId xmlns:p14="http://schemas.microsoft.com/office/powerpoint/2010/main" val="1120109320"/>
      </p:ext>
    </p:extLst>
  </p:cSld>
</p:sld>
</file>

<file path=ppt/slides/slide9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05A65A2-19F5-44A4-9651-DD3378D2E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75CCAF3-E996-4463-AA23-F07B96337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876300"/>
            <a:ext cx="285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742FB59-1651-4463-994E-2A5E669E8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04900"/>
            <a:ext cx="3429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P.S.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F954ADF7-F6BF-46BC-8F7C-C2A6D386E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571500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Ещё два продуктовых риска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33F882B-B1EA-4979-A28F-2094B3210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43250"/>
            <a:ext cx="5334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Экономическая проблема не ограничивается воронкой.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34525D5-C61B-4CCD-96DB-B314A6E9C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2450"/>
            <a:ext cx="1714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P.S.</a:t>
            </a:r>
          </a:p>
        </p:txBody>
      </p:sp>
    </p:spTree>
    <p:extLst>
      <p:ext uri="{BB962C8B-B14F-4D97-AF65-F5344CB8AC3E}">
        <p14:creationId xmlns:p14="http://schemas.microsoft.com/office/powerpoint/2010/main" val="1553759812"/>
      </p:ext>
    </p:extLst>
  </p:cSld>
</p:sld>
</file>

<file path=ppt/slides/slide9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8936F0D-14AE-4054-B2FE-FC66415E1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A72CADA-4DD4-427C-984C-D5FC7D838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A78B67C-5C8A-43BC-AFE8-582C35CED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F9CC727-F2D2-4C20-BB8D-E119AADF1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P.S.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1EC217D-8E21-4EDF-B957-18BEA01E2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Пользователи FatSecret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9AC0908-03BB-4450-B23D-E68ADC3A8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DFB7434-FEFA-420B-B66D-AB3611E43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428750"/>
            <a:ext cx="45720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5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Пользователи FatSecret считают, что подсчёт калорий должен быть бесплатным.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1CD8682-C41D-4F05-ACA4-EA56F497A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714625"/>
            <a:ext cx="4476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Вопрос: как изменить готовность платить, если референсный продукт бесплатный?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5DA9F6E-E3D1-4ACA-9CFB-38BAFD2E6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24000"/>
            <a:ext cx="8572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54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54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31925379"/>
      </p:ext>
    </p:extLst>
  </p:cSld>
</p:sld>
</file>

<file path=ppt/slides/slide9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56C0F810-9A18-47D0-907E-EB0735DBD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A923002-B151-4CEA-9505-7393EC6DC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5927C06-7E00-4869-8A5F-72B4A4786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ABADE73-D7BB-4998-8252-40ECD38D2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P.S.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B890D3B-2DAF-432E-BC59-E44078A4B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Доверие и точность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0232D1D3-00DE-499C-AAD7-EDDC13E38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pic>
        <p:nvPicPr>
          <p:cNvPr id="19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3f08518aa34b8b"/>
          <a:stretch xmlns:a="http://schemas.openxmlformats.org/drawingml/2006/main"/>
        </p:blipFill>
        <p:spPr>
          <a:xfrm xmlns:a="http://schemas.openxmlformats.org/drawingml/2006/main">
            <a:off x="3000375" y="637272"/>
            <a:ext cx="1619250" cy="3507005"/>
          </a:xfrm>
          <a:prstGeom xmlns:a="http://schemas.openxmlformats.org/drawingml/2006/main" prst="rect">
            <a:avLst/>
          </a:prstGeom>
        </p:spPr>
      </p:pic>
      <p:pic>
        <p:nvPicPr>
          <p:cNvPr id="20" name="Picture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c00524b28f45c6"/>
          <a:stretch xmlns:a="http://schemas.openxmlformats.org/drawingml/2006/main"/>
        </p:blipFill>
        <p:spPr>
          <a:xfrm xmlns:a="http://schemas.openxmlformats.org/drawingml/2006/main">
            <a:off x="5095875" y="637272"/>
            <a:ext cx="1619250" cy="3507005"/>
          </a:xfrm>
          <a:prstGeom xmlns:a="http://schemas.openxmlformats.org/drawingml/2006/main" prst="rect">
            <a:avLst/>
          </a:prstGeom>
        </p:spPr>
      </p:pic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66DA119-8E73-42CC-BEF5-DFB5372D5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1812" y="2390774"/>
            <a:ext cx="20955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Когда отслеживание автоматизировано, доверие становится частью продукта.</a:t>
            </a:r>
          </a:p>
        </p:txBody>
      </p:sp>
    </p:spTree>
    <p:extLst>
      <p:ext uri="{BB962C8B-B14F-4D97-AF65-F5344CB8AC3E}">
        <p14:creationId xmlns:p14="http://schemas.microsoft.com/office/powerpoint/2010/main" val="903818359"/>
      </p:ext>
    </p:extLst>
  </p:cSld>
</p:sld>
</file>

<file path=ppt/slides/slide9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DEA94379-8B93-4E46-849A-0C5EA920E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22C3655-2D68-4C10-ABD8-4051430AE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DD36749-1B9F-40D2-868B-23D8BCCE3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95300"/>
            <a:ext cx="266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208C818-E796-4820-869C-8B3845ACB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5800"/>
            <a:ext cx="13811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ВЫВОДЫ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BC5DFB8-4BCE-4127-91E2-C1B679D1A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143000"/>
            <a:ext cx="1428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Кейс CalZen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80D08174-6C85-4876-949C-68ACCD8F7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10125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День 5  ·  Маркетинговая аналитика</a:t>
            </a:r>
          </a:p>
        </p:txBody>
      </p:sp>
      <p:sp>
        <p:nvSpPr>
          <p:cNvPr id="7" name="Oval 6">
            <a:extLst xmlns:a="http://schemas.openxmlformats.org/drawingml/2006/main">
              <a:ext uri="{FF2B5EF4-FFF2-40B4-BE49-F238E27FC236}">
                <a16:creationId xmlns:a16="http://schemas.microsoft.com/office/drawing/2014/main" id="{BDBCC95C-EDEA-480C-8F37-40310CF63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0001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394923A-4D4D-4C1C-A9ED-3BE32088F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914400"/>
            <a:ext cx="53340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Утомительный онбординг из 16 шагов с очень высокой конверсией — около 99%.</a:t>
            </a:r>
          </a:p>
        </p:txBody>
      </p:sp>
      <p:sp>
        <p:nvSpPr>
          <p:cNvPr id="9" name="Oval 8">
            <a:extLst xmlns:a="http://schemas.openxmlformats.org/drawingml/2006/main">
              <a:ext uri="{FF2B5EF4-FFF2-40B4-BE49-F238E27FC236}">
                <a16:creationId xmlns:a16="http://schemas.microsoft.com/office/drawing/2014/main" id="{6BFDD112-4795-4C47-AF90-46EB6C2F0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590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ADD6906-8303-45C5-B934-214D14750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504950"/>
            <a:ext cx="53340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Обратная связь из CustDev противоречит реальной воронке продаж.</a:t>
            </a:r>
          </a:p>
        </p:txBody>
      </p:sp>
      <p:sp>
        <p:nvSpPr>
          <p:cNvPr id="11" name="Oval 10">
            <a:extLst xmlns:a="http://schemas.openxmlformats.org/drawingml/2006/main">
              <a:ext uri="{FF2B5EF4-FFF2-40B4-BE49-F238E27FC236}">
                <a16:creationId xmlns:a16="http://schemas.microsoft.com/office/drawing/2014/main" id="{9FF1E8A5-FCEE-4E5A-A4CC-07CECFDA5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1812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15A2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69C152DA-5EC4-45FB-8E7F-F960BD83C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095500"/>
            <a:ext cx="53340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Парадокс повторных продаж: иногда выгоднее, чтобы клиент ушёл.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AAD6A532-0B4C-417D-8D14-CBA4C15A5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190875"/>
            <a:ext cx="5715000" cy="11950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04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C45560EA-3899-4360-9ADE-B86DF8A25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390900"/>
            <a:ext cx="5029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7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75" b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Во время разработки помните, где на самом деле находятся главные проблемы юнит-экономики.</a:t>
            </a:r>
          </a:p>
        </p:txBody>
      </p:sp>
    </p:spTree>
    <p:extLst>
      <p:ext uri="{BB962C8B-B14F-4D97-AF65-F5344CB8AC3E}">
        <p14:creationId xmlns:p14="http://schemas.microsoft.com/office/powerpoint/2010/main" val="878553769"/>
      </p:ext>
    </p:extLst>
  </p:cSld>
</p:sld>
</file>

<file path=ppt/slides/slide9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3" name="Google Shape;353;p18">
            <a:extLst xmlns:a="http://schemas.openxmlformats.org/drawingml/2006/main"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78892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4" name="Google Shape;354;p18">
            <a:extLst xmlns:a="http://schemas.openxmlformats.org/drawingml/2006/main"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2920"/>
            <a:ext cx="292608" cy="822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5" name="Google Shape;355;p18">
            <a:extLst xmlns:a="http://schemas.openxmlformats.org/drawingml/2006/main"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658368"/>
            <a:ext cx="219456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РЕЗЮМЕ</a:t>
            </a:r>
          </a:p>
        </p:txBody>
      </p:sp>
      <p:sp>
        <p:nvSpPr>
          <p:cNvPr id="356" name="Google Shape;356;p18">
            <a:extLst xmlns:a="http://schemas.openxmlformats.org/drawingml/2006/main"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051560"/>
            <a:ext cx="2286000" cy="2560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Результаты</a:t>
            </a:r>
          </a:p>
        </p:txBody>
      </p:sp>
      <p:sp>
        <p:nvSpPr>
          <p:cNvPr id="357" name="Google Shape;357;p18">
            <a:extLst xmlns:a="http://schemas.openxmlformats.org/drawingml/2006/main"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736592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5  ·  Маркетинговая аналитика</a:t>
            </a:r>
          </a:p>
        </p:txBody>
      </p:sp>
      <p:sp>
        <p:nvSpPr>
          <p:cNvPr id="358" name="Google Shape;358;p18">
            <a:extLst xmlns:a="http://schemas.openxmlformats.org/drawingml/2006/main"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694944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9" name="Google Shape;359;p18">
            <a:extLst xmlns:a="http://schemas.openxmlformats.org/drawingml/2006/main"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694944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 xmlns:a="http://schemas.openxmlformats.org/drawingml/2006/main"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640080"/>
            <a:ext cx="489204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Основы юнит-экономики</a:t>
            </a:r>
          </a:p>
        </p:txBody>
      </p:sp>
      <p:sp>
        <p:nvSpPr>
          <p:cNvPr id="361" name="Google Shape;361;p18">
            <a:extLst xmlns:a="http://schemas.openxmlformats.org/drawingml/2006/main"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298448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2" name="Google Shape;362;p18">
            <a:extLst xmlns:a="http://schemas.openxmlformats.org/drawingml/2006/main"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298448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 xmlns:a="http://schemas.openxmlformats.org/drawingml/2006/main"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1307592"/>
            <a:ext cx="4892040" cy="51206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Как появилась юнит-экономика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</p:txBody>
      </p:sp>
      <p:sp>
        <p:nvSpPr>
          <p:cNvPr id="364" name="Google Shape;364;p18">
            <a:extLst xmlns:a="http://schemas.openxmlformats.org/drawingml/2006/main"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901952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5" name="Google Shape;365;p18">
            <a:extLst xmlns:a="http://schemas.openxmlformats.org/drawingml/2006/main"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901952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 xmlns:a="http://schemas.openxmlformats.org/drawingml/2006/main"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1847088"/>
            <a:ext cx="489204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Расчёт ключевых метрик — CAC и LTV</a:t>
            </a:r>
          </a:p>
        </p:txBody>
      </p:sp>
      <p:sp>
        <p:nvSpPr>
          <p:cNvPr id="367" name="Google Shape;367;p18">
            <a:extLst xmlns:a="http://schemas.openxmlformats.org/drawingml/2006/main"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505456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8" name="Google Shape;368;p18">
            <a:extLst xmlns:a="http://schemas.openxmlformats.org/drawingml/2006/main"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505456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 xmlns:a="http://schemas.openxmlformats.org/drawingml/2006/main"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2450592"/>
            <a:ext cx="489204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Главный вопрос юнит-экономики</a:t>
            </a:r>
          </a:p>
        </p:txBody>
      </p:sp>
      <p:sp>
        <p:nvSpPr>
          <p:cNvPr id="370" name="Google Shape;370;p18">
            <a:extLst xmlns:a="http://schemas.openxmlformats.org/drawingml/2006/main"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108960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1" name="Google Shape;371;p18">
            <a:extLst xmlns:a="http://schemas.openxmlformats.org/drawingml/2006/main"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108960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 xmlns:a="http://schemas.openxmlformats.org/drawingml/2006/main"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3054096"/>
            <a:ext cx="489204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50" b="0" i="0" u="none" cap="none">
                <a:ln>
                  <a:noFill/>
                </a:ln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Джон Пил: юнит-экономика в XIX веке</a:t>
            </a:r>
          </a:p>
        </p:txBody>
      </p:sp>
      <p:sp>
        <p:nvSpPr>
          <p:cNvPr id="373" name="Google Shape;373;p18">
            <a:extLst xmlns:a="http://schemas.openxmlformats.org/drawingml/2006/main"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712464"/>
            <a:ext cx="365760" cy="3657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2E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4" name="Google Shape;374;p18">
            <a:extLst xmlns:a="http://schemas.openxmlformats.org/drawingml/2006/main"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712464"/>
            <a:ext cx="3657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 xmlns:a="http://schemas.openxmlformats.org/drawingml/2006/main"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3657600"/>
            <a:ext cx="539496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50" b="0" i="0" u="none" cap="none">
                <a:ln>
                  <a:noFill/>
                </a:ln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Кейс CalZen: результаты CustDev и парадокс повторных продаж</a:t>
            </a:r>
          </a:p>
        </p:txBody>
      </p:sp>
    </p:spTree>
    <p:extLst>
      <p:ext uri="{BB962C8B-B14F-4D97-AF65-F5344CB8AC3E}">
        <p14:creationId xmlns:p14="http://schemas.microsoft.com/office/powerpoint/2010/main" val="2476374616"/>
      </p:ext>
    </p:extLst>
  </p:cSld>
</p:sld>
</file>

<file path=ppt/slides/slide95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ЧЕМ ЛЕКЦИЯ БЫЛА ПОЛЕЗНА ДЛЯ ВАС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7315200" cy="1554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60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Поделитесь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4904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300" b="0" i="0" u="none" cap="none">
                <a:ln>
                  <a:noFill/>
                </a:ln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Мыслями по теме лекции и не только</a:t>
            </a:r>
          </a:p>
        </p:txBody>
      </p:sp>
    </p:spTree>
    <p:extLst>
      <p:ext uri="{BB962C8B-B14F-4D97-AF65-F5344CB8AC3E}">
        <p14:creationId xmlns:p14="http://schemas.microsoft.com/office/powerpoint/2010/main" val="4242829568"/>
      </p:ext>
    </p:extLst>
  </p:cSld>
</p:sld>
</file>

<file path=ppt/slides/slide96.xml><?xml version="1.0" encoding="utf-8"?>
<p:sld xmlns:p="http://schemas.openxmlformats.org/presentationml/2006/main">
  <p:cSld>
    <p:bg>
      <p:bgPr>
        <a:solidFill xmlns:a="http://schemas.openxmlformats.org/drawingml/2006/main">
          <a:srgbClr val="192E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37" name="Google Shape;837;p44">
            <a:extLst xmlns:a="http://schemas.openxmlformats.org/drawingml/2006/main">
              <a:ext uri="{FF2B5EF4-FFF2-40B4-BE49-F238E27FC236}">
                <a16:creationId xmlns:a16="http://schemas.microsoft.com/office/drawing/2014/main" id="{E21A795C-573A-4CAF-8BDA-B1B1DB4A4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0" y="-822960"/>
            <a:ext cx="3840480" cy="457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0" b="0" i="0" u="none" cap="none">
                <a:ln>
                  <a:noFill/>
                </a:ln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  <p:sp>
        <p:nvSpPr>
          <p:cNvPr id="838" name="Google Shape;838;p44">
            <a:extLst xmlns:a="http://schemas.openxmlformats.org/drawingml/2006/main">
              <a:ext uri="{FF2B5EF4-FFF2-40B4-BE49-F238E27FC236}">
                <a16:creationId xmlns:a16="http://schemas.microsoft.com/office/drawing/2014/main" id="{B8740CCF-D85C-4E12-A9B0-73A984B5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874520"/>
            <a:ext cx="502920" cy="1005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561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839" name="Google Shape;839;p44">
            <a:extLst xmlns:a="http://schemas.openxmlformats.org/drawingml/2006/main">
              <a:ext uri="{FF2B5EF4-FFF2-40B4-BE49-F238E27FC236}">
                <a16:creationId xmlns:a16="http://schemas.microsoft.com/office/drawing/2014/main" id="{3330CB65-9BDB-45E2-A45B-C2A3BEB66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2084832"/>
            <a:ext cx="6400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5200" b="0" i="0" u="none" cap="none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Спасибо</a:t>
            </a:r>
          </a:p>
        </p:txBody>
      </p:sp>
      <p:sp>
        <p:nvSpPr>
          <p:cNvPr id="840" name="Google Shape;840;p44">
            <a:extLst xmlns:a="http://schemas.openxmlformats.org/drawingml/2006/main">
              <a:ext uri="{FF2B5EF4-FFF2-40B4-BE49-F238E27FC236}">
                <a16:creationId xmlns:a16="http://schemas.microsoft.com/office/drawing/2014/main" id="{4A2C0310-A526-45C5-803E-74CD8D611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154680"/>
            <a:ext cx="6400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600" b="0" i="0" u="none" cap="none">
                <a:ln>
                  <a:noFill/>
                </a:ln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Telegram: @</a:t>
            </a:r>
            <a:r>
              <a:rPr sz="1600" b="0" i="0" u="none" cap="none">
                <a:ln>
                  <a:noFill/>
                </a:ln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max_popov</a:t>
            </a:r>
          </a:p>
        </p:txBody>
      </p:sp>
      <p:sp>
        <p:nvSpPr>
          <p:cNvPr id="841" name="Google Shape;841;p44">
            <a:extLst xmlns:a="http://schemas.openxmlformats.org/drawingml/2006/main">
              <a:ext uri="{FF2B5EF4-FFF2-40B4-BE49-F238E27FC236}">
                <a16:creationId xmlns:a16="http://schemas.microsoft.com/office/drawing/2014/main" id="{AB3EE79D-BF1A-4AEE-835C-6F3DD0333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4434840"/>
            <a:ext cx="82296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50" b="0" i="0" u="none" cap="none">
                <a:ln>
                  <a:noFill/>
                </a:ln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Максим Попов  ·  Маркетинговая аналитика  ·  Университет Иннополис</a:t>
            </a:r>
          </a:p>
        </p:txBody>
      </p:sp>
    </p:spTree>
    <p:extLst>
      <p:ext uri="{BB962C8B-B14F-4D97-AF65-F5344CB8AC3E}">
        <p14:creationId xmlns:p14="http://schemas.microsoft.com/office/powerpoint/2010/main" val="892646221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2026-07-31T11:31:16.1600000Z</dcterms:created>
  <dcterms:modified xsi:type="dcterms:W3CDTF">2026-07-31T11:31:16.1600000Z</dcterms:modified>
</coreProperties>
</file>